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56" r:id="rId1"/>
  </p:sldMasterIdLst>
  <p:notesMasterIdLst>
    <p:notesMasterId r:id="rId72"/>
  </p:notesMasterIdLst>
  <p:sldIdLst>
    <p:sldId id="576" r:id="rId2"/>
    <p:sldId id="327" r:id="rId3"/>
    <p:sldId id="328" r:id="rId4"/>
    <p:sldId id="298" r:id="rId5"/>
    <p:sldId id="592" r:id="rId6"/>
    <p:sldId id="332" r:id="rId7"/>
    <p:sldId id="311" r:id="rId8"/>
    <p:sldId id="333" r:id="rId9"/>
    <p:sldId id="334" r:id="rId10"/>
    <p:sldId id="335" r:id="rId11"/>
    <p:sldId id="337" r:id="rId12"/>
    <p:sldId id="338" r:id="rId13"/>
    <p:sldId id="616" r:id="rId14"/>
    <p:sldId id="259" r:id="rId15"/>
    <p:sldId id="579" r:id="rId16"/>
    <p:sldId id="611" r:id="rId17"/>
    <p:sldId id="612" r:id="rId18"/>
    <p:sldId id="341" r:id="rId19"/>
    <p:sldId id="339" r:id="rId20"/>
    <p:sldId id="342" r:id="rId21"/>
    <p:sldId id="340" r:id="rId22"/>
    <p:sldId id="262" r:id="rId23"/>
    <p:sldId id="297" r:id="rId24"/>
    <p:sldId id="266" r:id="rId25"/>
    <p:sldId id="578" r:id="rId26"/>
    <p:sldId id="613" r:id="rId27"/>
    <p:sldId id="268" r:id="rId28"/>
    <p:sldId id="614" r:id="rId29"/>
    <p:sldId id="267" r:id="rId30"/>
    <p:sldId id="302" r:id="rId31"/>
    <p:sldId id="607" r:id="rId32"/>
    <p:sldId id="608" r:id="rId33"/>
    <p:sldId id="353" r:id="rId34"/>
    <p:sldId id="359" r:id="rId35"/>
    <p:sldId id="354" r:id="rId36"/>
    <p:sldId id="308" r:id="rId37"/>
    <p:sldId id="309" r:id="rId38"/>
    <p:sldId id="615" r:id="rId39"/>
    <p:sldId id="269" r:id="rId40"/>
    <p:sldId id="595" r:id="rId41"/>
    <p:sldId id="271" r:id="rId42"/>
    <p:sldId id="593" r:id="rId43"/>
    <p:sldId id="290" r:id="rId44"/>
    <p:sldId id="291" r:id="rId45"/>
    <p:sldId id="596" r:id="rId46"/>
    <p:sldId id="278" r:id="rId47"/>
    <p:sldId id="597" r:id="rId48"/>
    <p:sldId id="598" r:id="rId49"/>
    <p:sldId id="599" r:id="rId50"/>
    <p:sldId id="261" r:id="rId51"/>
    <p:sldId id="601" r:id="rId52"/>
    <p:sldId id="600" r:id="rId53"/>
    <p:sldId id="304" r:id="rId54"/>
    <p:sldId id="305" r:id="rId55"/>
    <p:sldId id="307" r:id="rId56"/>
    <p:sldId id="610" r:id="rId57"/>
    <p:sldId id="602" r:id="rId58"/>
    <p:sldId id="603" r:id="rId59"/>
    <p:sldId id="604" r:id="rId60"/>
    <p:sldId id="605" r:id="rId61"/>
    <p:sldId id="343" r:id="rId62"/>
    <p:sldId id="281" r:id="rId63"/>
    <p:sldId id="618" r:id="rId64"/>
    <p:sldId id="282" r:id="rId65"/>
    <p:sldId id="283" r:id="rId66"/>
    <p:sldId id="606" r:id="rId67"/>
    <p:sldId id="336" r:id="rId68"/>
    <p:sldId id="621" r:id="rId69"/>
    <p:sldId id="619" r:id="rId70"/>
    <p:sldId id="264" r:id="rId71"/>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7230"/>
    <p:restoredTop sz="76567"/>
  </p:normalViewPr>
  <p:slideViewPr>
    <p:cSldViewPr snapToGrid="0" snapToObjects="1">
      <p:cViewPr varScale="1">
        <p:scale>
          <a:sx n="69" d="100"/>
          <a:sy n="69" d="100"/>
        </p:scale>
        <p:origin x="208" y="944"/>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image" Target="../media/image39.e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image" Target="../media/image42.emf"/><Relationship Id="rId1" Type="http://schemas.openxmlformats.org/officeDocument/2006/relationships/image" Target="../media/image41.emf"/><Relationship Id="rId4" Type="http://schemas.openxmlformats.org/officeDocument/2006/relationships/image" Target="../media/image44.emf"/></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46.emf"/><Relationship Id="rId1" Type="http://schemas.openxmlformats.org/officeDocument/2006/relationships/image" Target="../media/image45.emf"/></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image" Target="../media/image47.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5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4.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image" Target="../media/image24.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6.e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image" Target="../media/image31.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34.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188" y="685800"/>
            <a:ext cx="60963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Shape 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www.consumerfinance.gov/data-research/consumer-complaints/#download-the-data"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docs.astropy.org/en/stable/api/astropy.stats.scott_bin_width.html#astropy.stats.scott_bin_width" TargetMode="External"/><Relationship Id="rId2" Type="http://schemas.openxmlformats.org/officeDocument/2006/relationships/slide" Target="../slides/slide32.xml"/><Relationship Id="rId1" Type="http://schemas.openxmlformats.org/officeDocument/2006/relationships/notesMaster" Target="../notesMasters/notesMaster1.xml"/><Relationship Id="rId4" Type="http://schemas.openxmlformats.org/officeDocument/2006/relationships/hyperlink" Target="http://docs.astropy.org/en/stable/api/astropy.stats.freedman_bin_width.html#astropy.stats.freedman_bin_width" TargetMode="Externa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www.mymarketresearchmethods.com/descriptive-inferential-statistics-difference/"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en.wikipedia.org/wiki/Vilfredo_Pareto"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323655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0" i="0" u="none" strike="noStrike" cap="none" dirty="0">
                <a:solidFill>
                  <a:srgbClr val="000000"/>
                </a:solidFill>
                <a:effectLst/>
                <a:latin typeface="Arial"/>
                <a:ea typeface="Arial"/>
                <a:cs typeface="Arial"/>
                <a:sym typeface="Arial"/>
              </a:rPr>
              <a:t>Visualizing a Pareto analysis of your data allows you to quickly pick out where you should focus your time and resources. Take, for example, this </a:t>
            </a:r>
            <a:r>
              <a:rPr lang="en-US" sz="1100" b="0" i="0" u="sng" strike="noStrike" cap="none" dirty="0">
                <a:solidFill>
                  <a:srgbClr val="000000"/>
                </a:solidFill>
                <a:effectLst/>
                <a:latin typeface="Arial"/>
                <a:ea typeface="Arial"/>
                <a:cs typeface="Arial"/>
                <a:sym typeface="Arial"/>
                <a:hlinkClick r:id="rId3"/>
              </a:rPr>
              <a:t>dataset</a:t>
            </a:r>
            <a:r>
              <a:rPr lang="en-US" sz="1100" b="0" i="0" u="none" strike="noStrike" cap="none" dirty="0">
                <a:solidFill>
                  <a:srgbClr val="000000"/>
                </a:solidFill>
                <a:effectLst/>
                <a:latin typeface="Arial"/>
                <a:ea typeface="Arial"/>
                <a:cs typeface="Arial"/>
                <a:sym typeface="Arial"/>
              </a:rPr>
              <a:t> of consumer complaints submitted to the Consumer Financial Protection Bureau (a government agency working to protect consumers in the financial sector). Each complaint is bucketed into one of 94 distinct issue types, which might be too many for the CFPB to focus their policy efforts on all at once. Looking at a Pareto chart of consumer complaints will help them figure out where to start.</a:t>
            </a:r>
            <a:endParaRPr lang="en-US" dirty="0"/>
          </a:p>
        </p:txBody>
      </p:sp>
    </p:spTree>
    <p:extLst>
      <p:ext uri="{BB962C8B-B14F-4D97-AF65-F5344CB8AC3E}">
        <p14:creationId xmlns:p14="http://schemas.microsoft.com/office/powerpoint/2010/main" val="12844339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spcBef>
                <a:spcPct val="55000"/>
              </a:spcBef>
            </a:pPr>
            <a:r>
              <a:rPr lang="en-US" altLang="en-US" dirty="0">
                <a:solidFill>
                  <a:schemeClr val="tx1"/>
                </a:solidFill>
              </a:rPr>
              <a:t>A frequency distribution is a way to summarize data.</a:t>
            </a:r>
          </a:p>
          <a:p>
            <a:pPr>
              <a:spcBef>
                <a:spcPct val="55000"/>
              </a:spcBef>
            </a:pPr>
            <a:r>
              <a:rPr lang="en-US" altLang="en-US" dirty="0">
                <a:solidFill>
                  <a:schemeClr val="tx1"/>
                </a:solidFill>
              </a:rPr>
              <a:t>The distribution condenses the raw data into a more useful form and allows for a quick visual interpretation of the data.</a:t>
            </a:r>
          </a:p>
        </p:txBody>
      </p:sp>
    </p:spTree>
    <p:extLst>
      <p:ext uri="{BB962C8B-B14F-4D97-AF65-F5344CB8AC3E}">
        <p14:creationId xmlns:p14="http://schemas.microsoft.com/office/powerpoint/2010/main" val="15109760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257175" indent="-257175" defTabSz="685800">
              <a:lnSpc>
                <a:spcPct val="110000"/>
              </a:lnSpc>
            </a:pPr>
            <a:r>
              <a:rPr lang="en-US" altLang="en-US" dirty="0"/>
              <a:t>A graph of the data in a frequency distribution is called a </a:t>
            </a:r>
            <a:r>
              <a:rPr lang="en-US" altLang="en-US" b="1" dirty="0">
                <a:solidFill>
                  <a:schemeClr val="folHlink"/>
                </a:solidFill>
              </a:rPr>
              <a:t>histogram</a:t>
            </a:r>
            <a:r>
              <a:rPr lang="en-US" altLang="en-US" dirty="0"/>
              <a:t> </a:t>
            </a:r>
          </a:p>
          <a:p>
            <a:pPr marL="257175" indent="-257175" defTabSz="685800">
              <a:lnSpc>
                <a:spcPct val="110000"/>
              </a:lnSpc>
            </a:pPr>
            <a:r>
              <a:rPr lang="en-US" altLang="en-US" dirty="0"/>
              <a:t>The </a:t>
            </a:r>
            <a:r>
              <a:rPr lang="en-US" altLang="en-US" b="1" dirty="0">
                <a:solidFill>
                  <a:schemeClr val="folHlink"/>
                </a:solidFill>
              </a:rPr>
              <a:t>interval endpoints</a:t>
            </a:r>
            <a:r>
              <a:rPr lang="en-US" altLang="en-US" dirty="0">
                <a:solidFill>
                  <a:schemeClr val="folHlink"/>
                </a:solidFill>
              </a:rPr>
              <a:t> </a:t>
            </a:r>
            <a:r>
              <a:rPr lang="en-US" altLang="en-US" dirty="0"/>
              <a:t>are shown on the </a:t>
            </a:r>
            <a:r>
              <a:rPr lang="en-US" altLang="en-US" dirty="0">
                <a:solidFill>
                  <a:schemeClr val="folHlink"/>
                </a:solidFill>
              </a:rPr>
              <a:t>horizontal axis</a:t>
            </a:r>
            <a:endParaRPr lang="en-US" altLang="en-US" dirty="0"/>
          </a:p>
          <a:p>
            <a:pPr marL="257175" indent="-257175" defTabSz="685800">
              <a:lnSpc>
                <a:spcPct val="110000"/>
              </a:lnSpc>
            </a:pPr>
            <a:r>
              <a:rPr lang="en-US" altLang="en-US" dirty="0"/>
              <a:t>the </a:t>
            </a:r>
            <a:r>
              <a:rPr lang="en-US" altLang="en-US" dirty="0">
                <a:solidFill>
                  <a:schemeClr val="folHlink"/>
                </a:solidFill>
              </a:rPr>
              <a:t>vertical axis </a:t>
            </a:r>
            <a:r>
              <a:rPr lang="en-US" altLang="en-US" dirty="0"/>
              <a:t>is either</a:t>
            </a:r>
            <a:r>
              <a:rPr lang="en-US" altLang="en-US" dirty="0">
                <a:solidFill>
                  <a:schemeClr val="folHlink"/>
                </a:solidFill>
              </a:rPr>
              <a:t> </a:t>
            </a:r>
            <a:r>
              <a:rPr lang="en-US" altLang="en-US" b="1" dirty="0">
                <a:solidFill>
                  <a:schemeClr val="folHlink"/>
                </a:solidFill>
              </a:rPr>
              <a:t>frequency, relative frequency, </a:t>
            </a:r>
            <a:r>
              <a:rPr lang="en-US" altLang="en-US" dirty="0"/>
              <a:t>or</a:t>
            </a:r>
            <a:r>
              <a:rPr lang="en-US" altLang="en-US" b="1" dirty="0">
                <a:solidFill>
                  <a:schemeClr val="folHlink"/>
                </a:solidFill>
              </a:rPr>
              <a:t> percentage</a:t>
            </a:r>
            <a:r>
              <a:rPr lang="en-US" altLang="en-US" dirty="0"/>
              <a:t> </a:t>
            </a:r>
            <a:endParaRPr lang="en-US" altLang="en-US" dirty="0">
              <a:solidFill>
                <a:schemeClr val="folHlink"/>
              </a:solidFill>
            </a:endParaRPr>
          </a:p>
          <a:p>
            <a:pPr marL="257175" indent="-257175" defTabSz="685800">
              <a:lnSpc>
                <a:spcPct val="110000"/>
              </a:lnSpc>
            </a:pPr>
            <a:r>
              <a:rPr lang="en-US" altLang="en-US" dirty="0"/>
              <a:t>Bars of the appropriate heights are used to represent the number of observations within each class </a:t>
            </a:r>
          </a:p>
          <a:p>
            <a:pPr marL="257175" marR="0" lvl="0" indent="-257175" algn="l" defTabSz="685800" rtl="0" eaLnBrk="1" fontAlgn="auto" latinLnBrk="0" hangingPunct="1">
              <a:lnSpc>
                <a:spcPct val="110000"/>
              </a:lnSpc>
              <a:spcBef>
                <a:spcPts val="0"/>
              </a:spcBef>
              <a:spcAft>
                <a:spcPts val="0"/>
              </a:spcAft>
              <a:buClr>
                <a:srgbClr val="000000"/>
              </a:buClr>
              <a:buSzPts val="1400"/>
              <a:buFont typeface="Arial"/>
              <a:buChar char="●"/>
              <a:tabLst/>
              <a:defRPr/>
            </a:pPr>
            <a:r>
              <a:rPr lang="en-US" altLang="en-US" sz="1100" dirty="0">
                <a:solidFill>
                  <a:srgbClr val="000000"/>
                </a:solidFill>
                <a:latin typeface="Geneva" panose="020B0503030404040204" pitchFamily="34" charset="0"/>
              </a:rPr>
              <a:t>A histogram is a graphical method for displaying the shape of a distribution. It is particularly useful when there are a large number of observations. </a:t>
            </a:r>
            <a:endParaRPr lang="en-US" altLang="en-US" dirty="0">
              <a:latin typeface="Times" pitchFamily="2" charset="0"/>
            </a:endParaRPr>
          </a:p>
          <a:p>
            <a:pPr marL="257175" indent="-257175" defTabSz="685800">
              <a:lnSpc>
                <a:spcPct val="110000"/>
              </a:lnSpc>
            </a:pPr>
            <a:endParaRPr lang="en-US" altLang="en-US" dirty="0"/>
          </a:p>
        </p:txBody>
      </p:sp>
    </p:spTree>
    <p:extLst>
      <p:ext uri="{BB962C8B-B14F-4D97-AF65-F5344CB8AC3E}">
        <p14:creationId xmlns:p14="http://schemas.microsoft.com/office/powerpoint/2010/main" val="18621941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By default, the y-axis in a bar chart (or x-axis in </a:t>
            </a:r>
            <a:r>
              <a:rPr lang="en-US" dirty="0" err="1"/>
              <a:t>barh</a:t>
            </a:r>
            <a:r>
              <a:rPr lang="en-US" dirty="0"/>
              <a:t>) starts from 0, in contrast to a line chart.</a:t>
            </a:r>
          </a:p>
        </p:txBody>
      </p:sp>
    </p:spTree>
    <p:extLst>
      <p:ext uri="{BB962C8B-B14F-4D97-AF65-F5344CB8AC3E}">
        <p14:creationId xmlns:p14="http://schemas.microsoft.com/office/powerpoint/2010/main" val="35329686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By default, the y-axis in a bar chart (or x-axis in </a:t>
            </a:r>
            <a:r>
              <a:rPr lang="en-US" dirty="0" err="1"/>
              <a:t>barh</a:t>
            </a:r>
            <a:r>
              <a:rPr lang="en-US" dirty="0"/>
              <a:t>) starts from 0, in contrast to a line chart.</a:t>
            </a:r>
          </a:p>
        </p:txBody>
      </p:sp>
    </p:spTree>
    <p:extLst>
      <p:ext uri="{BB962C8B-B14F-4D97-AF65-F5344CB8AC3E}">
        <p14:creationId xmlns:p14="http://schemas.microsoft.com/office/powerpoint/2010/main" val="42764134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US" altLang="en-US" dirty="0"/>
              <a:t>Too many, can give a poor indication of how frequency varies across classes (sonic)</a:t>
            </a:r>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endParaRPr lang="en-US" altLang="en-US" dirty="0"/>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US" altLang="en-US" dirty="0"/>
              <a:t>Too few, may compress variation too much and yield a blocky distribution. can obscure important patterns of variation.</a:t>
            </a:r>
          </a:p>
        </p:txBody>
      </p:sp>
    </p:spTree>
    <p:extLst>
      <p:ext uri="{BB962C8B-B14F-4D97-AF65-F5344CB8AC3E}">
        <p14:creationId xmlns:p14="http://schemas.microsoft.com/office/powerpoint/2010/main" val="2489959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Too few bins on left obscures the multi-</a:t>
            </a:r>
            <a:r>
              <a:rPr lang="en-US" dirty="0" err="1"/>
              <a:t>modalness</a:t>
            </a:r>
            <a:r>
              <a:rPr lang="en-US" dirty="0"/>
              <a:t> of the data seen on the right</a:t>
            </a:r>
          </a:p>
        </p:txBody>
      </p:sp>
    </p:spTree>
    <p:extLst>
      <p:ext uri="{BB962C8B-B14F-4D97-AF65-F5344CB8AC3E}">
        <p14:creationId xmlns:p14="http://schemas.microsoft.com/office/powerpoint/2010/main" val="15387497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100" b="0" i="0" u="none" strike="noStrike" cap="none" dirty="0">
                <a:solidFill>
                  <a:srgbClr val="000000"/>
                </a:solidFill>
                <a:effectLst/>
                <a:latin typeface="Arial"/>
                <a:ea typeface="Arial"/>
                <a:cs typeface="Arial"/>
                <a:sym typeface="Arial"/>
              </a:rPr>
              <a:t>The simplest methods of tuning the number of bins are the normal reference rules due to Scott (implemented in </a:t>
            </a:r>
            <a:r>
              <a:rPr lang="en-US" sz="1100" b="0" i="0" u="none" strike="noStrike" cap="none" dirty="0">
                <a:solidFill>
                  <a:srgbClr val="000000"/>
                </a:solidFill>
                <a:effectLst/>
                <a:latin typeface="Arial"/>
                <a:ea typeface="Arial"/>
                <a:cs typeface="Arial"/>
                <a:sym typeface="Arial"/>
                <a:hlinkClick r:id="rId3" tooltip="astropy.stats.scott_bin_width"/>
              </a:rPr>
              <a:t>scott_bin_width()</a:t>
            </a:r>
            <a:r>
              <a:rPr lang="en-US" sz="1100" b="0" i="0" u="none" strike="noStrike" cap="none" dirty="0">
                <a:solidFill>
                  <a:srgbClr val="000000"/>
                </a:solidFill>
                <a:effectLst/>
                <a:latin typeface="Arial"/>
                <a:ea typeface="Arial"/>
                <a:cs typeface="Arial"/>
                <a:sym typeface="Arial"/>
              </a:rPr>
              <a:t>) and Freedman &amp; </a:t>
            </a:r>
            <a:r>
              <a:rPr lang="en-US" sz="1100" b="0" i="0" u="none" strike="noStrike" cap="none" dirty="0" err="1">
                <a:solidFill>
                  <a:srgbClr val="000000"/>
                </a:solidFill>
                <a:effectLst/>
                <a:latin typeface="Arial"/>
                <a:ea typeface="Arial"/>
                <a:cs typeface="Arial"/>
                <a:sym typeface="Arial"/>
              </a:rPr>
              <a:t>Diaconis</a:t>
            </a:r>
            <a:r>
              <a:rPr lang="en-US" sz="1100" b="0" i="0" u="none" strike="noStrike" cap="none" dirty="0">
                <a:solidFill>
                  <a:srgbClr val="000000"/>
                </a:solidFill>
                <a:effectLst/>
                <a:latin typeface="Arial"/>
                <a:ea typeface="Arial"/>
                <a:cs typeface="Arial"/>
                <a:sym typeface="Arial"/>
              </a:rPr>
              <a:t> (implemented in </a:t>
            </a:r>
            <a:r>
              <a:rPr lang="en-US" sz="1100" b="0" i="0" u="none" strike="noStrike" cap="none" dirty="0">
                <a:solidFill>
                  <a:srgbClr val="000000"/>
                </a:solidFill>
                <a:effectLst/>
                <a:latin typeface="Arial"/>
                <a:ea typeface="Arial"/>
                <a:cs typeface="Arial"/>
                <a:sym typeface="Arial"/>
                <a:hlinkClick r:id="rId4" tooltip="astropy.stats.freedman_bin_width"/>
              </a:rPr>
              <a:t>freedman_bin_width()</a:t>
            </a:r>
            <a:r>
              <a:rPr lang="en-US" sz="1100" b="0" i="0" u="none" strike="noStrike" cap="none" dirty="0">
                <a:solidFill>
                  <a:srgbClr val="000000"/>
                </a:solidFill>
                <a:effectLst/>
                <a:latin typeface="Arial"/>
                <a:ea typeface="Arial"/>
                <a:cs typeface="Arial"/>
                <a:sym typeface="Arial"/>
              </a:rPr>
              <a:t>). These rules proceed by assuming the data is close to normally-distributed, and applying a rule-of-thumb intended to minimize the difference between the histogram and the underlying distribution of data.</a:t>
            </a:r>
            <a:endParaRPr lang="en-US" dirty="0"/>
          </a:p>
        </p:txBody>
      </p:sp>
    </p:spTree>
    <p:extLst>
      <p:ext uri="{BB962C8B-B14F-4D97-AF65-F5344CB8AC3E}">
        <p14:creationId xmlns:p14="http://schemas.microsoft.com/office/powerpoint/2010/main" val="34619653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a:t>Measures of central tendency, variation, and shape</a:t>
            </a:r>
          </a:p>
          <a:p>
            <a:pPr lvl="1"/>
            <a:r>
              <a:rPr lang="en-US" altLang="en-US" dirty="0"/>
              <a:t>Mean, median, mode, geometric mean</a:t>
            </a:r>
          </a:p>
          <a:p>
            <a:pPr lvl="1"/>
            <a:r>
              <a:rPr lang="en-US" altLang="en-US" dirty="0"/>
              <a:t>Quartiles</a:t>
            </a:r>
          </a:p>
          <a:p>
            <a:pPr lvl="1"/>
            <a:r>
              <a:rPr lang="en-US" altLang="en-US" dirty="0"/>
              <a:t>Range, interquartile range, variance and standard deviation, coefficient of variation</a:t>
            </a:r>
          </a:p>
          <a:p>
            <a:pPr lvl="1"/>
            <a:r>
              <a:rPr lang="en-US" altLang="en-US" dirty="0"/>
              <a:t>Symmetric and skewed distributions</a:t>
            </a:r>
          </a:p>
          <a:p>
            <a:pPr>
              <a:lnSpc>
                <a:spcPct val="120000"/>
              </a:lnSpc>
            </a:pPr>
            <a:r>
              <a:rPr lang="en-US" altLang="en-US" dirty="0"/>
              <a:t>Population summary measures</a:t>
            </a:r>
          </a:p>
          <a:p>
            <a:pPr lvl="1"/>
            <a:r>
              <a:rPr lang="en-US" altLang="en-US" dirty="0"/>
              <a:t>Mean, variance, and standard deviation</a:t>
            </a:r>
          </a:p>
          <a:p>
            <a:pPr lvl="1"/>
            <a:r>
              <a:rPr lang="en-US" altLang="en-US" dirty="0"/>
              <a:t>The empirical rule and </a:t>
            </a:r>
            <a:r>
              <a:rPr lang="en-US" altLang="en-US" dirty="0" err="1"/>
              <a:t>Bienaym</a:t>
            </a:r>
            <a:r>
              <a:rPr lang="en-US" altLang="en-US" dirty="0" err="1">
                <a:cs typeface="Arial" panose="020B0604020202020204" pitchFamily="34" charset="0"/>
              </a:rPr>
              <a:t>é</a:t>
            </a:r>
            <a:r>
              <a:rPr lang="en-US" altLang="en-US" dirty="0">
                <a:cs typeface="Arial" panose="020B0604020202020204" pitchFamily="34" charset="0"/>
              </a:rPr>
              <a:t>-Chebyshev rule</a:t>
            </a:r>
            <a:endParaRPr lang="en-US" altLang="en-US" dirty="0"/>
          </a:p>
          <a:p>
            <a:endParaRPr lang="en-US" dirty="0"/>
          </a:p>
        </p:txBody>
      </p:sp>
    </p:spTree>
    <p:extLst>
      <p:ext uri="{BB962C8B-B14F-4D97-AF65-F5344CB8AC3E}">
        <p14:creationId xmlns:p14="http://schemas.microsoft.com/office/powerpoint/2010/main" val="3132533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US" altLang="en-US" dirty="0"/>
              <a:t>The arithmetic mean (mean) is the most common measure of central tendency. </a:t>
            </a:r>
            <a:r>
              <a:rPr lang="en-US" altLang="en-US" sz="1100" dirty="0"/>
              <a:t>Affected by extreme values (outliers)</a:t>
            </a:r>
          </a:p>
          <a:p>
            <a:r>
              <a:rPr lang="en-US" altLang="en-US" sz="1100" dirty="0">
                <a:latin typeface="Times" pitchFamily="2" charset="0"/>
                <a:ea typeface="ＭＳ Ｐゴシック" panose="020B0600070205080204" pitchFamily="34" charset="-128"/>
              </a:rPr>
              <a:t>Now that you’ve learned about various  measure of central tendency, you might be asking yourself: how do they compare?</a:t>
            </a:r>
          </a:p>
          <a:p>
            <a:r>
              <a:rPr lang="en-US" altLang="en-US" dirty="0">
                <a:latin typeface="Times" pitchFamily="2" charset="0"/>
                <a:ea typeface="ＭＳ Ｐゴシック" panose="020B0600070205080204" pitchFamily="34" charset="-128"/>
              </a:rPr>
              <a:t>For symmetric distributions, the mean, median are equal, as is the mode except in bimodal distributions.</a:t>
            </a:r>
            <a:endParaRPr lang="en-US" altLang="en-US" sz="1100" dirty="0">
              <a:latin typeface="Times" pitchFamily="2" charset="0"/>
              <a:ea typeface="ＭＳ Ｐゴシック" panose="020B0600070205080204" pitchFamily="34" charset="-128"/>
            </a:endParaRPr>
          </a:p>
        </p:txBody>
      </p:sp>
    </p:spTree>
    <p:extLst>
      <p:ext uri="{BB962C8B-B14F-4D97-AF65-F5344CB8AC3E}">
        <p14:creationId xmlns:p14="http://schemas.microsoft.com/office/powerpoint/2010/main" val="31708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Rectangle 2">
            <a:extLst>
              <a:ext uri="{FF2B5EF4-FFF2-40B4-BE49-F238E27FC236}">
                <a16:creationId xmlns:a16="http://schemas.microsoft.com/office/drawing/2014/main" id="{916E9BD7-D19A-1348-87CE-9D0366399632}"/>
              </a:ext>
            </a:extLst>
          </p:cNvPr>
          <p:cNvSpPr>
            <a:spLocks noGrp="1" noRot="1" noChangeAspect="1" noChangeArrowheads="1" noTextEdit="1"/>
          </p:cNvSpPr>
          <p:nvPr>
            <p:ph type="sldImg"/>
          </p:nvPr>
        </p:nvSpPr>
        <p:spPr>
          <a:xfrm>
            <a:off x="393700" y="692150"/>
            <a:ext cx="6070600" cy="3416300"/>
          </a:xfrm>
          <a:ln cap="flat"/>
        </p:spPr>
      </p:sp>
      <p:sp>
        <p:nvSpPr>
          <p:cNvPr id="7170" name="Rectangle 3">
            <a:extLst>
              <a:ext uri="{FF2B5EF4-FFF2-40B4-BE49-F238E27FC236}">
                <a16:creationId xmlns:a16="http://schemas.microsoft.com/office/drawing/2014/main" id="{02B91DDD-0E15-164E-8167-D1310D2577B9}"/>
              </a:ext>
            </a:extLst>
          </p:cNvPr>
          <p:cNvSpPr>
            <a:spLocks noGrp="1" noChangeArrowheads="1"/>
          </p:cNvSpPr>
          <p:nvPr>
            <p:ph type="body" idx="1"/>
          </p:nvPr>
        </p:nvSpPr>
        <p:spPr>
          <a:xfrm>
            <a:off x="912813" y="4341813"/>
            <a:ext cx="5030787" cy="4114800"/>
          </a:xfrm>
          <a:noFill/>
        </p:spPr>
        <p:txBody>
          <a:bodyPr lIns="93663" tIns="46038" rIns="93663" bIns="46038"/>
          <a:lstStyle/>
          <a:p>
            <a:r>
              <a:rPr lang="en-US" sz="1100" b="0" i="0" u="none" strike="noStrike" cap="none" dirty="0">
                <a:solidFill>
                  <a:srgbClr val="000000"/>
                </a:solidFill>
                <a:effectLst/>
                <a:latin typeface="Arial"/>
                <a:ea typeface="Arial"/>
                <a:cs typeface="Arial"/>
                <a:sym typeface="Arial"/>
              </a:rPr>
              <a:t>Interval scales are numeric scales in which we know not only the order, but also the exact differences between the values.  The classic example of an interval scale is Celsius temperature because the difference between each value is the same.  For example, the difference between 60 and 50 degrees is a measurable 10 degrees, as is the difference between 80 and 70 degrees.  Time is another good example of an interval scale in which the increments are known, consistent, and measurable.</a:t>
            </a:r>
          </a:p>
          <a:p>
            <a:r>
              <a:rPr lang="en-US" sz="1100" b="0" i="0" u="none" strike="noStrike" cap="none" dirty="0">
                <a:solidFill>
                  <a:srgbClr val="000000"/>
                </a:solidFill>
                <a:effectLst/>
                <a:latin typeface="Arial"/>
                <a:ea typeface="Arial"/>
                <a:cs typeface="Arial"/>
                <a:sym typeface="Arial"/>
              </a:rPr>
              <a:t>Interval scales are nice because the realm of statistical analysis on these data sets opens up.  For example, </a:t>
            </a:r>
            <a:r>
              <a:rPr lang="en-US" sz="1100" b="0" i="1" u="none" strike="noStrike" cap="none" dirty="0">
                <a:solidFill>
                  <a:srgbClr val="000000"/>
                </a:solidFill>
                <a:effectLst/>
                <a:latin typeface="Arial"/>
                <a:ea typeface="Arial"/>
                <a:cs typeface="Arial"/>
                <a:sym typeface="Arial"/>
              </a:rPr>
              <a:t>central tendency</a:t>
            </a:r>
            <a:r>
              <a:rPr lang="en-US" sz="1100" b="0" i="0" u="none" strike="noStrike" cap="none" dirty="0">
                <a:solidFill>
                  <a:srgbClr val="000000"/>
                </a:solidFill>
                <a:effectLst/>
                <a:latin typeface="Arial"/>
                <a:ea typeface="Arial"/>
                <a:cs typeface="Arial"/>
                <a:sym typeface="Arial"/>
              </a:rPr>
              <a:t> can be measured by mode, median, or mean; standard deviation can also be calculated.</a:t>
            </a:r>
          </a:p>
          <a:p>
            <a:r>
              <a:rPr lang="en-US" sz="1100" b="0" i="0" u="none" strike="noStrike" cap="none" dirty="0">
                <a:solidFill>
                  <a:srgbClr val="000000"/>
                </a:solidFill>
                <a:effectLst/>
                <a:latin typeface="Arial"/>
                <a:ea typeface="Arial"/>
                <a:cs typeface="Arial"/>
                <a:sym typeface="Arial"/>
              </a:rPr>
              <a:t>Here’s the problem with interval scales: they don’t have a “true zero.”  For example, there is no such thing as “no temperature.”  Without a true zero, it is impossible to compute ratios.  With interval data, we can add and subtract, but cannot multiply or divide.  Confused?  Ok, consider this: 10 degrees + 10 degrees = 20 degrees.  No problem there.  20 degrees is not twice as hot as 10 degrees</a:t>
            </a:r>
            <a:endParaRPr lang="en-US" altLang="en-US" dirty="0"/>
          </a:p>
          <a:p>
            <a:pPr fontAlgn="base"/>
            <a:r>
              <a:rPr lang="en-US" sz="1100" b="0" i="0" u="none" strike="noStrike" cap="none" dirty="0">
                <a:solidFill>
                  <a:srgbClr val="000000"/>
                </a:solidFill>
                <a:effectLst/>
                <a:latin typeface="Arial"/>
                <a:ea typeface="Arial"/>
                <a:cs typeface="Arial"/>
                <a:sym typeface="Arial"/>
              </a:rPr>
              <a:t>Ratio scales are the ultimate nirvana when it comes to measurement scales because they tell us about the order, they tell us the exact value between units, AND they also have an absolute zero–which allows for a wide range of both </a:t>
            </a:r>
            <a:r>
              <a:rPr lang="en-US" sz="1100" b="0" i="0" u="none" strike="noStrike" cap="none" dirty="0">
                <a:solidFill>
                  <a:srgbClr val="000000"/>
                </a:solidFill>
                <a:effectLst/>
                <a:latin typeface="Arial"/>
                <a:ea typeface="Arial"/>
                <a:cs typeface="Arial"/>
                <a:sym typeface="Arial"/>
                <a:hlinkClick r:id="rId3" tooltip="Descriptive vs. Inferential Statistics: What’s the Difference?"/>
              </a:rPr>
              <a:t>descriptive and inferential statistics</a:t>
            </a:r>
            <a:r>
              <a:rPr lang="en-US" sz="1100" b="0" i="0" u="none" strike="noStrike" cap="none" dirty="0">
                <a:solidFill>
                  <a:srgbClr val="000000"/>
                </a:solidFill>
                <a:effectLst/>
                <a:latin typeface="Arial"/>
                <a:ea typeface="Arial"/>
                <a:cs typeface="Arial"/>
                <a:sym typeface="Arial"/>
              </a:rPr>
              <a:t> to be applied.  At the risk of repeating myself, everything above about interval data applies to ratio scales + ratio scales have a clear definition of zero.  Good examples of ratio variables include height and weight.</a:t>
            </a:r>
          </a:p>
          <a:p>
            <a:pPr fontAlgn="base"/>
            <a:r>
              <a:rPr lang="en-US" sz="1100" b="0" i="0" u="none" strike="noStrike" cap="none" dirty="0">
                <a:solidFill>
                  <a:srgbClr val="000000"/>
                </a:solidFill>
                <a:effectLst/>
                <a:latin typeface="Arial"/>
                <a:ea typeface="Arial"/>
                <a:cs typeface="Arial"/>
                <a:sym typeface="Arial"/>
              </a:rPr>
              <a:t>Ratio scales provide a wealth of possibilities when it comes to statistical analysis.  These variables can be meaningfully added, subtracted, multiplied, divided (ratios).  Central tendency can be measured by mode, median, or mean; measures of dispersion, such as standard deviation and coefficient of variation can also be calculated from ratio scales.</a:t>
            </a:r>
          </a:p>
          <a:p>
            <a:endParaRPr lang="en-US" altLang="en-US" dirty="0"/>
          </a:p>
        </p:txBody>
      </p:sp>
    </p:spTree>
    <p:extLst>
      <p:ext uri="{BB962C8B-B14F-4D97-AF65-F5344CB8AC3E}">
        <p14:creationId xmlns:p14="http://schemas.microsoft.com/office/powerpoint/2010/main" val="138383145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US" altLang="en-US" dirty="0"/>
              <a:t>The arithmetic mean (mean) is the most common measure of central tendency. </a:t>
            </a:r>
            <a:r>
              <a:rPr lang="en-US" altLang="en-US" sz="1100" dirty="0"/>
              <a:t>Affected by extreme values (outliers)</a:t>
            </a:r>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US" dirty="0"/>
              <a:t>Balancing point of the histogram</a:t>
            </a:r>
          </a:p>
        </p:txBody>
      </p:sp>
    </p:spTree>
    <p:extLst>
      <p:ext uri="{BB962C8B-B14F-4D97-AF65-F5344CB8AC3E}">
        <p14:creationId xmlns:p14="http://schemas.microsoft.com/office/powerpoint/2010/main" val="5011260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633746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US" altLang="en-US" dirty="0"/>
              <a:t>The arithmetic mean (mean) is the most common measure of central tendency. </a:t>
            </a:r>
            <a:r>
              <a:rPr lang="en-US" altLang="en-US" sz="1100" dirty="0"/>
              <a:t>Affected by extreme values (outliers)</a:t>
            </a:r>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US" dirty="0"/>
              <a:t>Balancing point of the histogram</a:t>
            </a:r>
          </a:p>
        </p:txBody>
      </p:sp>
    </p:spTree>
    <p:extLst>
      <p:ext uri="{BB962C8B-B14F-4D97-AF65-F5344CB8AC3E}">
        <p14:creationId xmlns:p14="http://schemas.microsoft.com/office/powerpoint/2010/main" val="150465816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US" altLang="en-US" dirty="0"/>
              <a:t>Average income rose dramatically but median income hasn’t</a:t>
            </a:r>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US" altLang="en-US" dirty="0"/>
              <a:t>https://</a:t>
            </a:r>
            <a:r>
              <a:rPr lang="en-US" altLang="en-US" dirty="0" err="1"/>
              <a:t>www.cbsnews.com</a:t>
            </a:r>
            <a:r>
              <a:rPr lang="en-US" altLang="en-US" dirty="0"/>
              <a:t>/news/mean-vs-median-income-growth/</a:t>
            </a:r>
            <a:endParaRPr lang="en-US" dirty="0"/>
          </a:p>
        </p:txBody>
      </p:sp>
    </p:spTree>
    <p:extLst>
      <p:ext uri="{BB962C8B-B14F-4D97-AF65-F5344CB8AC3E}">
        <p14:creationId xmlns:p14="http://schemas.microsoft.com/office/powerpoint/2010/main" val="182674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US" altLang="en-US" dirty="0"/>
              <a:t>The arithmetic mean (mean) is the most common measure of central tendency. </a:t>
            </a:r>
            <a:r>
              <a:rPr lang="en-US" altLang="en-US" sz="1100" dirty="0"/>
              <a:t>Affected by extreme values (outliers)</a:t>
            </a:r>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US" dirty="0"/>
              <a:t>Balancing point of the histogram</a:t>
            </a:r>
          </a:p>
        </p:txBody>
      </p:sp>
    </p:spTree>
    <p:extLst>
      <p:ext uri="{BB962C8B-B14F-4D97-AF65-F5344CB8AC3E}">
        <p14:creationId xmlns:p14="http://schemas.microsoft.com/office/powerpoint/2010/main" val="238114696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7">
            <a:extLst>
              <a:ext uri="{FF2B5EF4-FFF2-40B4-BE49-F238E27FC236}">
                <a16:creationId xmlns:a16="http://schemas.microsoft.com/office/drawing/2014/main" id="{47A7C023-A993-1F4D-95AC-DDD5D9BEDB7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6000">
                <a:solidFill>
                  <a:schemeClr val="tx1"/>
                </a:solidFill>
                <a:latin typeface="Times" pitchFamily="2" charset="0"/>
                <a:ea typeface="ＭＳ Ｐゴシック" panose="020B0600070205080204" pitchFamily="34" charset="-128"/>
              </a:defRPr>
            </a:lvl1pPr>
            <a:lvl2pPr marL="37931725" indent="-37474525">
              <a:defRPr sz="6000">
                <a:solidFill>
                  <a:schemeClr val="tx1"/>
                </a:solidFill>
                <a:latin typeface="Times" pitchFamily="2" charset="0"/>
                <a:ea typeface="ＭＳ Ｐゴシック" panose="020B0600070205080204" pitchFamily="34" charset="-128"/>
              </a:defRPr>
            </a:lvl2pPr>
            <a:lvl3pPr>
              <a:defRPr sz="6000">
                <a:solidFill>
                  <a:schemeClr val="tx1"/>
                </a:solidFill>
                <a:latin typeface="Times" pitchFamily="2" charset="0"/>
                <a:ea typeface="ＭＳ Ｐゴシック" panose="020B0600070205080204" pitchFamily="34" charset="-128"/>
              </a:defRPr>
            </a:lvl3pPr>
            <a:lvl4pPr>
              <a:defRPr sz="6000">
                <a:solidFill>
                  <a:schemeClr val="tx1"/>
                </a:solidFill>
                <a:latin typeface="Times" pitchFamily="2" charset="0"/>
                <a:ea typeface="ＭＳ Ｐゴシック" panose="020B0600070205080204" pitchFamily="34" charset="-128"/>
              </a:defRPr>
            </a:lvl4pPr>
            <a:lvl5pPr>
              <a:defRPr sz="6000">
                <a:solidFill>
                  <a:schemeClr val="tx1"/>
                </a:solidFill>
                <a:latin typeface="Times" pitchFamily="2" charset="0"/>
                <a:ea typeface="ＭＳ Ｐゴシック" panose="020B0600070205080204" pitchFamily="34" charset="-128"/>
              </a:defRPr>
            </a:lvl5pPr>
            <a:lvl6pPr marL="457200" eaLnBrk="0" fontAlgn="base" hangingPunct="0">
              <a:spcBef>
                <a:spcPct val="0"/>
              </a:spcBef>
              <a:spcAft>
                <a:spcPct val="0"/>
              </a:spcAft>
              <a:defRPr sz="6000">
                <a:solidFill>
                  <a:schemeClr val="tx1"/>
                </a:solidFill>
                <a:latin typeface="Times" pitchFamily="2" charset="0"/>
                <a:ea typeface="ＭＳ Ｐゴシック" panose="020B0600070205080204" pitchFamily="34" charset="-128"/>
              </a:defRPr>
            </a:lvl6pPr>
            <a:lvl7pPr marL="914400" eaLnBrk="0" fontAlgn="base" hangingPunct="0">
              <a:spcBef>
                <a:spcPct val="0"/>
              </a:spcBef>
              <a:spcAft>
                <a:spcPct val="0"/>
              </a:spcAft>
              <a:defRPr sz="6000">
                <a:solidFill>
                  <a:schemeClr val="tx1"/>
                </a:solidFill>
                <a:latin typeface="Times" pitchFamily="2" charset="0"/>
                <a:ea typeface="ＭＳ Ｐゴシック" panose="020B0600070205080204" pitchFamily="34" charset="-128"/>
              </a:defRPr>
            </a:lvl7pPr>
            <a:lvl8pPr marL="1371600" eaLnBrk="0" fontAlgn="base" hangingPunct="0">
              <a:spcBef>
                <a:spcPct val="0"/>
              </a:spcBef>
              <a:spcAft>
                <a:spcPct val="0"/>
              </a:spcAft>
              <a:defRPr sz="6000">
                <a:solidFill>
                  <a:schemeClr val="tx1"/>
                </a:solidFill>
                <a:latin typeface="Times" pitchFamily="2" charset="0"/>
                <a:ea typeface="ＭＳ Ｐゴシック" panose="020B0600070205080204" pitchFamily="34" charset="-128"/>
              </a:defRPr>
            </a:lvl8pPr>
            <a:lvl9pPr marL="1828800" eaLnBrk="0" fontAlgn="base" hangingPunct="0">
              <a:spcBef>
                <a:spcPct val="0"/>
              </a:spcBef>
              <a:spcAft>
                <a:spcPct val="0"/>
              </a:spcAft>
              <a:defRPr sz="6000">
                <a:solidFill>
                  <a:schemeClr val="tx1"/>
                </a:solidFill>
                <a:latin typeface="Times" pitchFamily="2" charset="0"/>
                <a:ea typeface="ＭＳ Ｐゴシック" panose="020B0600070205080204" pitchFamily="34" charset="-128"/>
              </a:defRPr>
            </a:lvl9pPr>
          </a:lstStyle>
          <a:p>
            <a:fld id="{A15C2AD3-EB5A-ED4E-A9A6-0682A17F1E51}" type="slidenum">
              <a:rPr lang="en-US" altLang="en-US" sz="1200"/>
              <a:pPr/>
              <a:t>50</a:t>
            </a:fld>
            <a:endParaRPr lang="en-US" altLang="en-US" sz="1200"/>
          </a:p>
        </p:txBody>
      </p:sp>
      <p:sp>
        <p:nvSpPr>
          <p:cNvPr id="21507" name="Rectangle 2">
            <a:extLst>
              <a:ext uri="{FF2B5EF4-FFF2-40B4-BE49-F238E27FC236}">
                <a16:creationId xmlns:a16="http://schemas.microsoft.com/office/drawing/2014/main" id="{2D8F3549-64CB-6A4B-B503-8A21EF3BE035}"/>
              </a:ext>
            </a:extLst>
          </p:cNvPr>
          <p:cNvSpPr>
            <a:spLocks noGrp="1" noRot="1" noChangeAspect="1" noChangeArrowheads="1" noTextEdit="1"/>
          </p:cNvSpPr>
          <p:nvPr>
            <p:ph type="sldImg"/>
          </p:nvPr>
        </p:nvSpPr>
        <p:spPr>
          <a:xfrm>
            <a:off x="381000" y="685800"/>
            <a:ext cx="6096000" cy="3429000"/>
          </a:xfrm>
          <a:ln/>
        </p:spPr>
      </p:sp>
      <p:sp>
        <p:nvSpPr>
          <p:cNvPr id="21508" name="Rectangle 3">
            <a:extLst>
              <a:ext uri="{FF2B5EF4-FFF2-40B4-BE49-F238E27FC236}">
                <a16:creationId xmlns:a16="http://schemas.microsoft.com/office/drawing/2014/main" id="{00EF8AF1-E2E4-3B49-B9BD-C56ED9205A3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z="1800" dirty="0">
                <a:latin typeface="Times" pitchFamily="2" charset="0"/>
                <a:ea typeface="ＭＳ Ｐゴシック" panose="020B0600070205080204" pitchFamily="34" charset="-128"/>
              </a:rPr>
              <a:t>The graph shows the distribution of baseball players’ salaries in the year 1994.  This time,  the measures of central tendency all are very different and no single one of them conveys the complete story. </a:t>
            </a:r>
          </a:p>
          <a:p>
            <a:r>
              <a:rPr lang="en-US" altLang="en-US" sz="1800" dirty="0">
                <a:latin typeface="Times" pitchFamily="2" charset="0"/>
                <a:ea typeface="ＭＳ Ｐゴシック" panose="020B0600070205080204" pitchFamily="34" charset="-128"/>
              </a:rPr>
              <a:t>For example, the mean of over 1.1 million dollars is misleading because only 1/3 of baseball players make that much. However, neither the mode of a quarter million nor the median of half a million dollars would suggest that some players make many millions of dollars. </a:t>
            </a:r>
          </a:p>
          <a:p>
            <a:r>
              <a:rPr lang="en-US" altLang="en-US" sz="1800" dirty="0">
                <a:latin typeface="Times" pitchFamily="2" charset="0"/>
                <a:ea typeface="ＭＳ Ｐゴシック" panose="020B0600070205080204" pitchFamily="34" charset="-128"/>
              </a:rPr>
              <a:t>As is typically the case with skewed distributions, the geometric mean, the trimean, and the trimmed mean are between the median and the mean.</a:t>
            </a:r>
          </a:p>
        </p:txBody>
      </p:sp>
    </p:spTree>
    <p:extLst>
      <p:ext uri="{BB962C8B-B14F-4D97-AF65-F5344CB8AC3E}">
        <p14:creationId xmlns:p14="http://schemas.microsoft.com/office/powerpoint/2010/main" val="251634494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a:extLst>
              <a:ext uri="{FF2B5EF4-FFF2-40B4-BE49-F238E27FC236}">
                <a16:creationId xmlns:a16="http://schemas.microsoft.com/office/drawing/2014/main" id="{40A86428-2C02-934B-8984-2CB9FAD18DA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6000">
                <a:solidFill>
                  <a:schemeClr val="tx1"/>
                </a:solidFill>
                <a:latin typeface="Times" pitchFamily="2" charset="0"/>
                <a:ea typeface="ＭＳ Ｐゴシック" panose="020B0600070205080204" pitchFamily="34" charset="-128"/>
              </a:defRPr>
            </a:lvl1pPr>
            <a:lvl2pPr marL="37931725" indent="-37474525">
              <a:defRPr sz="6000">
                <a:solidFill>
                  <a:schemeClr val="tx1"/>
                </a:solidFill>
                <a:latin typeface="Times" pitchFamily="2" charset="0"/>
                <a:ea typeface="ＭＳ Ｐゴシック" panose="020B0600070205080204" pitchFamily="34" charset="-128"/>
              </a:defRPr>
            </a:lvl2pPr>
            <a:lvl3pPr>
              <a:defRPr sz="6000">
                <a:solidFill>
                  <a:schemeClr val="tx1"/>
                </a:solidFill>
                <a:latin typeface="Times" pitchFamily="2" charset="0"/>
                <a:ea typeface="ＭＳ Ｐゴシック" panose="020B0600070205080204" pitchFamily="34" charset="-128"/>
              </a:defRPr>
            </a:lvl3pPr>
            <a:lvl4pPr>
              <a:defRPr sz="6000">
                <a:solidFill>
                  <a:schemeClr val="tx1"/>
                </a:solidFill>
                <a:latin typeface="Times" pitchFamily="2" charset="0"/>
                <a:ea typeface="ＭＳ Ｐゴシック" panose="020B0600070205080204" pitchFamily="34" charset="-128"/>
              </a:defRPr>
            </a:lvl4pPr>
            <a:lvl5pPr>
              <a:defRPr sz="6000">
                <a:solidFill>
                  <a:schemeClr val="tx1"/>
                </a:solidFill>
                <a:latin typeface="Times" pitchFamily="2" charset="0"/>
                <a:ea typeface="ＭＳ Ｐゴシック" panose="020B0600070205080204" pitchFamily="34" charset="-128"/>
              </a:defRPr>
            </a:lvl5pPr>
            <a:lvl6pPr marL="457200" eaLnBrk="0" fontAlgn="base" hangingPunct="0">
              <a:spcBef>
                <a:spcPct val="0"/>
              </a:spcBef>
              <a:spcAft>
                <a:spcPct val="0"/>
              </a:spcAft>
              <a:defRPr sz="6000">
                <a:solidFill>
                  <a:schemeClr val="tx1"/>
                </a:solidFill>
                <a:latin typeface="Times" pitchFamily="2" charset="0"/>
                <a:ea typeface="ＭＳ Ｐゴシック" panose="020B0600070205080204" pitchFamily="34" charset="-128"/>
              </a:defRPr>
            </a:lvl6pPr>
            <a:lvl7pPr marL="914400" eaLnBrk="0" fontAlgn="base" hangingPunct="0">
              <a:spcBef>
                <a:spcPct val="0"/>
              </a:spcBef>
              <a:spcAft>
                <a:spcPct val="0"/>
              </a:spcAft>
              <a:defRPr sz="6000">
                <a:solidFill>
                  <a:schemeClr val="tx1"/>
                </a:solidFill>
                <a:latin typeface="Times" pitchFamily="2" charset="0"/>
                <a:ea typeface="ＭＳ Ｐゴシック" panose="020B0600070205080204" pitchFamily="34" charset="-128"/>
              </a:defRPr>
            </a:lvl7pPr>
            <a:lvl8pPr marL="1371600" eaLnBrk="0" fontAlgn="base" hangingPunct="0">
              <a:spcBef>
                <a:spcPct val="0"/>
              </a:spcBef>
              <a:spcAft>
                <a:spcPct val="0"/>
              </a:spcAft>
              <a:defRPr sz="6000">
                <a:solidFill>
                  <a:schemeClr val="tx1"/>
                </a:solidFill>
                <a:latin typeface="Times" pitchFamily="2" charset="0"/>
                <a:ea typeface="ＭＳ Ｐゴシック" panose="020B0600070205080204" pitchFamily="34" charset="-128"/>
              </a:defRPr>
            </a:lvl8pPr>
            <a:lvl9pPr marL="1828800" eaLnBrk="0" fontAlgn="base" hangingPunct="0">
              <a:spcBef>
                <a:spcPct val="0"/>
              </a:spcBef>
              <a:spcAft>
                <a:spcPct val="0"/>
              </a:spcAft>
              <a:defRPr sz="6000">
                <a:solidFill>
                  <a:schemeClr val="tx1"/>
                </a:solidFill>
                <a:latin typeface="Times" pitchFamily="2" charset="0"/>
                <a:ea typeface="ＭＳ Ｐゴシック" panose="020B0600070205080204" pitchFamily="34" charset="-128"/>
              </a:defRPr>
            </a:lvl9pPr>
          </a:lstStyle>
          <a:p>
            <a:fld id="{15818781-27A0-454F-8842-304CEAB8D318}" type="slidenum">
              <a:rPr lang="en-US" altLang="en-US" sz="1200"/>
              <a:pPr/>
              <a:t>51</a:t>
            </a:fld>
            <a:endParaRPr lang="en-US" altLang="en-US" sz="1200"/>
          </a:p>
        </p:txBody>
      </p:sp>
      <p:sp>
        <p:nvSpPr>
          <p:cNvPr id="25603" name="Rectangle 2">
            <a:extLst>
              <a:ext uri="{FF2B5EF4-FFF2-40B4-BE49-F238E27FC236}">
                <a16:creationId xmlns:a16="http://schemas.microsoft.com/office/drawing/2014/main" id="{E77D66CE-8883-894C-9F21-FD37DC686077}"/>
              </a:ext>
            </a:extLst>
          </p:cNvPr>
          <p:cNvSpPr>
            <a:spLocks noGrp="1" noRot="1" noChangeAspect="1" noChangeArrowheads="1" noTextEdit="1"/>
          </p:cNvSpPr>
          <p:nvPr>
            <p:ph type="sldImg"/>
          </p:nvPr>
        </p:nvSpPr>
        <p:spPr>
          <a:xfrm>
            <a:off x="381000" y="685800"/>
            <a:ext cx="6096000" cy="3429000"/>
          </a:xfrm>
          <a:ln/>
        </p:spPr>
      </p:sp>
      <p:sp>
        <p:nvSpPr>
          <p:cNvPr id="25604" name="Rectangle 3">
            <a:extLst>
              <a:ext uri="{FF2B5EF4-FFF2-40B4-BE49-F238E27FC236}">
                <a16:creationId xmlns:a16="http://schemas.microsoft.com/office/drawing/2014/main" id="{4219092B-AFB5-104E-BF13-17E687ED4DF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z="1800" dirty="0">
                <a:latin typeface="Times" pitchFamily="2" charset="0"/>
                <a:ea typeface="ＭＳ Ｐゴシック" panose="020B0600070205080204" pitchFamily="34" charset="-128"/>
              </a:rPr>
              <a:t>So what should you report when the various measures differ? We believe that you should report the mean, the median, and sometimes either the trimean or a the mean trimmed 50%. Occasionally it is worth reporting the mode as well.</a:t>
            </a:r>
          </a:p>
          <a:p>
            <a:endParaRPr lang="en-US" altLang="en-US" sz="1800" dirty="0">
              <a:latin typeface="Times" pitchFamily="2" charset="0"/>
              <a:ea typeface="ＭＳ Ｐゴシック" panose="020B0600070205080204" pitchFamily="34" charset="-128"/>
            </a:endParaRPr>
          </a:p>
          <a:p>
            <a:r>
              <a:rPr lang="en-US" altLang="en-US" sz="1600" dirty="0">
                <a:solidFill>
                  <a:srgbClr val="000000"/>
                </a:solidFill>
                <a:latin typeface="Geneva" panose="020B0503030404040204" pitchFamily="34" charset="0"/>
                <a:ea typeface="ＭＳ Ｐゴシック" panose="020B0600070205080204" pitchFamily="34" charset="-128"/>
              </a:rPr>
              <a:t>In the media, the median is usually reported to summarize the center of skewed distributions. You will hear about median salaries and median prices of houses sold, etc. This is not a bad practice, and is better than reporting only the mean. However, it would be better to hear more statistics. </a:t>
            </a:r>
          </a:p>
        </p:txBody>
      </p:sp>
    </p:spTree>
    <p:extLst>
      <p:ext uri="{BB962C8B-B14F-4D97-AF65-F5344CB8AC3E}">
        <p14:creationId xmlns:p14="http://schemas.microsoft.com/office/powerpoint/2010/main" val="90259220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257175" indent="-257175" defTabSz="685800">
              <a:lnSpc>
                <a:spcPct val="90000"/>
              </a:lnSpc>
            </a:pPr>
            <a:r>
              <a:rPr lang="en-US" altLang="en-US" dirty="0"/>
              <a:t>Can eliminate some outlier problems by using the </a:t>
            </a:r>
            <a:r>
              <a:rPr lang="en-US" altLang="en-US" b="1" dirty="0">
                <a:solidFill>
                  <a:schemeClr val="folHlink"/>
                </a:solidFill>
              </a:rPr>
              <a:t>interquartile range</a:t>
            </a:r>
            <a:r>
              <a:rPr lang="en-US" altLang="en-US" dirty="0">
                <a:solidFill>
                  <a:schemeClr val="folHlink"/>
                </a:solidFill>
              </a:rPr>
              <a:t> </a:t>
            </a:r>
          </a:p>
          <a:p>
            <a:pPr marL="257175" indent="-257175" defTabSz="685800">
              <a:lnSpc>
                <a:spcPct val="90000"/>
              </a:lnSpc>
            </a:pPr>
            <a:r>
              <a:rPr lang="en-US" altLang="en-US" dirty="0"/>
              <a:t>Eliminate high- and low-valued observations and calculate the range of the middle 50% of the data</a:t>
            </a:r>
          </a:p>
          <a:p>
            <a:pPr>
              <a:lnSpc>
                <a:spcPct val="90000"/>
              </a:lnSpc>
            </a:pPr>
            <a:r>
              <a:rPr lang="en-US" altLang="en-US" sz="1100" dirty="0">
                <a:solidFill>
                  <a:schemeClr val="folHlink"/>
                </a:solidFill>
              </a:rPr>
              <a:t>The first quartile, Q</a:t>
            </a:r>
            <a:r>
              <a:rPr lang="en-US" altLang="en-US" sz="1100" baseline="-25000" dirty="0">
                <a:solidFill>
                  <a:schemeClr val="folHlink"/>
                </a:solidFill>
              </a:rPr>
              <a:t>1</a:t>
            </a:r>
            <a:r>
              <a:rPr lang="en-US" altLang="en-US" sz="1100" dirty="0">
                <a:solidFill>
                  <a:schemeClr val="folHlink"/>
                </a:solidFill>
              </a:rPr>
              <a:t>, is the value for which 25% of the observations are smaller and 75% are larger</a:t>
            </a:r>
          </a:p>
          <a:p>
            <a:pPr>
              <a:lnSpc>
                <a:spcPct val="90000"/>
              </a:lnSpc>
            </a:pPr>
            <a:r>
              <a:rPr lang="en-US" altLang="en-US" sz="1100" dirty="0">
                <a:solidFill>
                  <a:schemeClr val="folHlink"/>
                </a:solidFill>
              </a:rPr>
              <a:t>Q</a:t>
            </a:r>
            <a:r>
              <a:rPr lang="en-US" altLang="en-US" sz="1100" baseline="-25000" dirty="0">
                <a:solidFill>
                  <a:schemeClr val="folHlink"/>
                </a:solidFill>
              </a:rPr>
              <a:t>2</a:t>
            </a:r>
            <a:r>
              <a:rPr lang="en-US" altLang="en-US" sz="1100" dirty="0">
                <a:solidFill>
                  <a:schemeClr val="folHlink"/>
                </a:solidFill>
              </a:rPr>
              <a:t> is the same as the median (50% are smaller, 50% are larger)</a:t>
            </a:r>
          </a:p>
          <a:p>
            <a:pPr>
              <a:lnSpc>
                <a:spcPct val="90000"/>
              </a:lnSpc>
            </a:pPr>
            <a:r>
              <a:rPr lang="en-US" altLang="en-US" sz="1100" dirty="0">
                <a:solidFill>
                  <a:schemeClr val="folHlink"/>
                </a:solidFill>
              </a:rPr>
              <a:t>Only 25% of the observations are greater than the third quartile</a:t>
            </a:r>
            <a:endParaRPr lang="en-US" altLang="en-US" dirty="0"/>
          </a:p>
          <a:p>
            <a:pPr marL="257175" indent="-257175" defTabSz="685800">
              <a:lnSpc>
                <a:spcPct val="90000"/>
              </a:lnSpc>
            </a:pPr>
            <a:r>
              <a:rPr lang="en-US" altLang="en-US" dirty="0"/>
              <a:t>Interquartile range = 3</a:t>
            </a:r>
            <a:r>
              <a:rPr lang="en-US" altLang="en-US" baseline="30000" dirty="0"/>
              <a:t>rd</a:t>
            </a:r>
            <a:r>
              <a:rPr lang="en-US" altLang="en-US" dirty="0"/>
              <a:t> quartile – 1</a:t>
            </a:r>
            <a:r>
              <a:rPr lang="en-US" altLang="en-US" baseline="30000" dirty="0"/>
              <a:t>st</a:t>
            </a:r>
            <a:r>
              <a:rPr lang="en-US" altLang="en-US" dirty="0"/>
              <a:t> quartile</a:t>
            </a:r>
          </a:p>
          <a:p>
            <a:pPr marL="257175" indent="-257175" defTabSz="685800">
              <a:lnSpc>
                <a:spcPct val="90000"/>
              </a:lnSpc>
              <a:buNone/>
            </a:pPr>
            <a:r>
              <a:rPr lang="en-US" altLang="en-US" dirty="0"/>
              <a:t>			        IQR = Q</a:t>
            </a:r>
            <a:r>
              <a:rPr lang="en-US" altLang="en-US" baseline="-25000" dirty="0"/>
              <a:t>3</a:t>
            </a:r>
            <a:r>
              <a:rPr lang="en-US" altLang="en-US" dirty="0"/>
              <a:t> – Q</a:t>
            </a:r>
            <a:r>
              <a:rPr lang="en-US" altLang="en-US" baseline="-25000" dirty="0"/>
              <a:t>1</a:t>
            </a:r>
          </a:p>
          <a:p>
            <a:pPr marL="257175" indent="-257175" defTabSz="685800">
              <a:lnSpc>
                <a:spcPct val="90000"/>
              </a:lnSpc>
              <a:buNone/>
            </a:pPr>
            <a:endParaRPr lang="en-US" altLang="en-US" dirty="0"/>
          </a:p>
          <a:p>
            <a:endParaRPr lang="en-US" dirty="0"/>
          </a:p>
        </p:txBody>
      </p:sp>
    </p:spTree>
    <p:extLst>
      <p:ext uri="{BB962C8B-B14F-4D97-AF65-F5344CB8AC3E}">
        <p14:creationId xmlns:p14="http://schemas.microsoft.com/office/powerpoint/2010/main" val="168675530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6079490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551794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a:extLst>
              <a:ext uri="{FF2B5EF4-FFF2-40B4-BE49-F238E27FC236}">
                <a16:creationId xmlns:a16="http://schemas.microsoft.com/office/drawing/2014/main" id="{34533B86-D11D-4F4B-AA83-76EFB4E077E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itchFamily="2" charset="0"/>
                <a:ea typeface="ＭＳ Ｐゴシック" panose="020B0600070205080204" pitchFamily="34" charset="-128"/>
              </a:defRPr>
            </a:lvl1pPr>
            <a:lvl2pPr marL="37931725" indent="-37474525">
              <a:defRPr sz="2400">
                <a:solidFill>
                  <a:schemeClr val="tx1"/>
                </a:solidFill>
                <a:latin typeface="Times" pitchFamily="2" charset="0"/>
                <a:ea typeface="ＭＳ Ｐゴシック" panose="020B0600070205080204" pitchFamily="34" charset="-128"/>
              </a:defRPr>
            </a:lvl2pPr>
            <a:lvl3pPr>
              <a:defRPr sz="2400">
                <a:solidFill>
                  <a:schemeClr val="tx1"/>
                </a:solidFill>
                <a:latin typeface="Times" pitchFamily="2" charset="0"/>
                <a:ea typeface="ＭＳ Ｐゴシック" panose="020B0600070205080204" pitchFamily="34" charset="-128"/>
              </a:defRPr>
            </a:lvl3pPr>
            <a:lvl4pPr>
              <a:defRPr sz="2400">
                <a:solidFill>
                  <a:schemeClr val="tx1"/>
                </a:solidFill>
                <a:latin typeface="Times" pitchFamily="2" charset="0"/>
                <a:ea typeface="ＭＳ Ｐゴシック" panose="020B0600070205080204" pitchFamily="34" charset="-128"/>
              </a:defRPr>
            </a:lvl4pPr>
            <a:lvl5pPr>
              <a:defRPr sz="2400">
                <a:solidFill>
                  <a:schemeClr val="tx1"/>
                </a:solidFill>
                <a:latin typeface="Times" pitchFamily="2"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fld id="{0EE0A5F2-9CE6-0E4A-9FCA-742EB9CB2A5D}" type="slidenum">
              <a:rPr lang="en-US" altLang="en-US" sz="1200"/>
              <a:pPr/>
              <a:t>4</a:t>
            </a:fld>
            <a:endParaRPr lang="en-US" altLang="en-US" sz="1200"/>
          </a:p>
        </p:txBody>
      </p:sp>
      <p:sp>
        <p:nvSpPr>
          <p:cNvPr id="17411" name="Rectangle 2">
            <a:extLst>
              <a:ext uri="{FF2B5EF4-FFF2-40B4-BE49-F238E27FC236}">
                <a16:creationId xmlns:a16="http://schemas.microsoft.com/office/drawing/2014/main" id="{6E98D1A1-23DE-2040-B976-448060E94D99}"/>
              </a:ext>
            </a:extLst>
          </p:cNvPr>
          <p:cNvSpPr>
            <a:spLocks noGrp="1" noRot="1" noChangeAspect="1" noChangeArrowheads="1" noTextEdit="1"/>
          </p:cNvSpPr>
          <p:nvPr>
            <p:ph type="sldImg"/>
          </p:nvPr>
        </p:nvSpPr>
        <p:spPr>
          <a:xfrm>
            <a:off x="381000" y="685800"/>
            <a:ext cx="6096000" cy="3429000"/>
          </a:xfrm>
          <a:ln/>
        </p:spPr>
      </p:sp>
      <p:sp>
        <p:nvSpPr>
          <p:cNvPr id="17412" name="Rectangle 3">
            <a:extLst>
              <a:ext uri="{FF2B5EF4-FFF2-40B4-BE49-F238E27FC236}">
                <a16:creationId xmlns:a16="http://schemas.microsoft.com/office/drawing/2014/main" id="{D07C4A7A-08AB-5B4F-9A76-DF6210E2654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solidFill>
                  <a:srgbClr val="000000"/>
                </a:solidFill>
                <a:latin typeface="Geneva" panose="020B0503030404040204" pitchFamily="34" charset="0"/>
              </a:rPr>
              <a:t>Quantitative variables are distinguished from categorical variables such as favorite color, religion, city of birth, and favorite sport in which there is no ordering or measuring involved. Categorical variables are sometimes called “qualitative variables.”</a:t>
            </a:r>
          </a:p>
          <a:p>
            <a:pPr eaLnBrk="1" hangingPunct="1"/>
            <a:endParaRPr lang="en-US" altLang="en-US">
              <a:solidFill>
                <a:srgbClr val="000000"/>
              </a:solidFill>
              <a:latin typeface="Geneva" panose="020B0503030404040204" pitchFamily="34" charset="0"/>
            </a:endParaRPr>
          </a:p>
          <a:p>
            <a:pPr eaLnBrk="1" hangingPunct="1"/>
            <a:endParaRPr lang="en-US" altLang="en-US" sz="1400">
              <a:solidFill>
                <a:srgbClr val="000000"/>
              </a:solidFill>
              <a:latin typeface="Geneva" panose="020B0503030404040204" pitchFamily="34" charset="0"/>
            </a:endParaRPr>
          </a:p>
        </p:txBody>
      </p:sp>
    </p:spTree>
    <p:extLst>
      <p:ext uri="{BB962C8B-B14F-4D97-AF65-F5344CB8AC3E}">
        <p14:creationId xmlns:p14="http://schemas.microsoft.com/office/powerpoint/2010/main" val="120208283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7701183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US" sz="1100" dirty="0">
                <a:latin typeface="Courier" pitchFamily="2" charset="0"/>
              </a:rPr>
              <a:t>array([[ 1. , 0.92246383], [ 0.92246383, 1. ]])</a:t>
            </a:r>
          </a:p>
          <a:p>
            <a:endParaRPr lang="en-US" dirty="0"/>
          </a:p>
        </p:txBody>
      </p:sp>
    </p:spTree>
    <p:extLst>
      <p:ext uri="{BB962C8B-B14F-4D97-AF65-F5344CB8AC3E}">
        <p14:creationId xmlns:p14="http://schemas.microsoft.com/office/powerpoint/2010/main" val="260439394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468829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7">
            <a:extLst>
              <a:ext uri="{FF2B5EF4-FFF2-40B4-BE49-F238E27FC236}">
                <a16:creationId xmlns:a16="http://schemas.microsoft.com/office/drawing/2014/main" id="{EABB91B2-0EA3-C34B-9C40-9172DDF7D48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itchFamily="2" charset="0"/>
                <a:ea typeface="ＭＳ Ｐゴシック" panose="020B0600070205080204" pitchFamily="34" charset="-128"/>
              </a:defRPr>
            </a:lvl1pPr>
            <a:lvl2pPr marL="37931725" indent="-37474525">
              <a:defRPr sz="2400">
                <a:solidFill>
                  <a:schemeClr val="tx1"/>
                </a:solidFill>
                <a:latin typeface="Times" pitchFamily="2" charset="0"/>
                <a:ea typeface="ＭＳ Ｐゴシック" panose="020B0600070205080204" pitchFamily="34" charset="-128"/>
              </a:defRPr>
            </a:lvl2pPr>
            <a:lvl3pPr>
              <a:defRPr sz="2400">
                <a:solidFill>
                  <a:schemeClr val="tx1"/>
                </a:solidFill>
                <a:latin typeface="Times" pitchFamily="2" charset="0"/>
                <a:ea typeface="ＭＳ Ｐゴシック" panose="020B0600070205080204" pitchFamily="34" charset="-128"/>
              </a:defRPr>
            </a:lvl3pPr>
            <a:lvl4pPr>
              <a:defRPr sz="2400">
                <a:solidFill>
                  <a:schemeClr val="tx1"/>
                </a:solidFill>
                <a:latin typeface="Times" pitchFamily="2" charset="0"/>
                <a:ea typeface="ＭＳ Ｐゴシック" panose="020B0600070205080204" pitchFamily="34" charset="-128"/>
              </a:defRPr>
            </a:lvl4pPr>
            <a:lvl5pPr>
              <a:defRPr sz="2400">
                <a:solidFill>
                  <a:schemeClr val="tx1"/>
                </a:solidFill>
                <a:latin typeface="Times" pitchFamily="2"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fld id="{14F8E3B7-EFF4-8644-BE38-7160C856B2AD}" type="slidenum">
              <a:rPr lang="en-US" altLang="en-US" sz="1200"/>
              <a:pPr/>
              <a:t>7</a:t>
            </a:fld>
            <a:endParaRPr lang="en-US" altLang="en-US" sz="1200"/>
          </a:p>
        </p:txBody>
      </p:sp>
      <p:sp>
        <p:nvSpPr>
          <p:cNvPr id="21507" name="Rectangle 2">
            <a:extLst>
              <a:ext uri="{FF2B5EF4-FFF2-40B4-BE49-F238E27FC236}">
                <a16:creationId xmlns:a16="http://schemas.microsoft.com/office/drawing/2014/main" id="{998D2AF5-918E-A54D-8F61-8B2CF18065E8}"/>
              </a:ext>
            </a:extLst>
          </p:cNvPr>
          <p:cNvSpPr>
            <a:spLocks noGrp="1" noRot="1" noChangeAspect="1" noChangeArrowheads="1"/>
          </p:cNvSpPr>
          <p:nvPr>
            <p:ph type="sldImg"/>
          </p:nvPr>
        </p:nvSpPr>
        <p:spPr>
          <a:xfrm>
            <a:off x="381000" y="685800"/>
            <a:ext cx="6096000" cy="3429000"/>
          </a:xfrm>
          <a:solidFill>
            <a:srgbClr val="FFFFFF"/>
          </a:solidFill>
          <a:ln/>
        </p:spPr>
      </p:sp>
      <p:sp>
        <p:nvSpPr>
          <p:cNvPr id="21508" name="Rectangle 3">
            <a:extLst>
              <a:ext uri="{FF2B5EF4-FFF2-40B4-BE49-F238E27FC236}">
                <a16:creationId xmlns:a16="http://schemas.microsoft.com/office/drawing/2014/main" id="{9D3C58B8-E3DB-9D4E-A92C-156AC8B67D90}"/>
              </a:ext>
            </a:extLst>
          </p:cNvPr>
          <p:cNvSpPr>
            <a:spLocks noGrp="1" noChangeArrowheads="1"/>
          </p:cNvSpPr>
          <p:nvPr>
            <p:ph type="body" idx="1"/>
          </p:nvPr>
        </p:nvSpPr>
        <p:spPr>
          <a:solidFill>
            <a:srgbClr val="FFFFFF"/>
          </a:solidFill>
          <a:ln>
            <a:solidFill>
              <a:srgbClr val="000000"/>
            </a:solidFill>
          </a:ln>
        </p:spPr>
        <p:txBody>
          <a:bodyPr/>
          <a:lstStyle/>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US" altLang="en-US" dirty="0">
                <a:solidFill>
                  <a:srgbClr val="000000"/>
                </a:solidFill>
                <a:latin typeface="Geneva" panose="020B0503030404040204" pitchFamily="34" charset="0"/>
              </a:rPr>
              <a:t>Some types of graphs are good at summarizing differences between distributions. These two box plots compare the time to complete a task for men and women</a:t>
            </a:r>
            <a:endParaRPr lang="en-US" altLang="en-US" sz="1200" dirty="0">
              <a:solidFill>
                <a:srgbClr val="000000"/>
              </a:solidFill>
              <a:latin typeface="Geneva" panose="020B0503030404040204" pitchFamily="34" charset="0"/>
            </a:endParaRPr>
          </a:p>
          <a:p>
            <a:pPr eaLnBrk="1" hangingPunct="1"/>
            <a:r>
              <a:rPr lang="en-US" altLang="en-US" dirty="0">
                <a:solidFill>
                  <a:srgbClr val="000000"/>
                </a:solidFill>
                <a:latin typeface="Geneva" panose="020B0503030404040204" pitchFamily="34" charset="0"/>
              </a:rPr>
              <a:t>whereas others, like this histogram, are best-suited for large amounts of data.</a:t>
            </a:r>
          </a:p>
          <a:p>
            <a:pPr eaLnBrk="1" hangingPunct="1"/>
            <a:r>
              <a:rPr lang="en-US" altLang="en-US" dirty="0">
                <a:solidFill>
                  <a:srgbClr val="000000"/>
                </a:solidFill>
                <a:latin typeface="Geneva" panose="020B0503030404040204" pitchFamily="34" charset="0"/>
              </a:rPr>
              <a:t>while others, like this scatter plot, are used to show the relationship between variables.</a:t>
            </a:r>
            <a:endParaRPr lang="en-US" altLang="en-US" dirty="0">
              <a:latin typeface="Times" pitchFamily="2" charset="0"/>
            </a:endParaRPr>
          </a:p>
          <a:p>
            <a:pPr eaLnBrk="1" hangingPunct="1"/>
            <a:endParaRPr lang="en-US" altLang="en-US" dirty="0">
              <a:solidFill>
                <a:srgbClr val="000000"/>
              </a:solidFill>
              <a:latin typeface="Geneva" panose="020B0503030404040204" pitchFamily="34" charset="0"/>
            </a:endParaRPr>
          </a:p>
        </p:txBody>
      </p:sp>
    </p:spTree>
    <p:extLst>
      <p:ext uri="{BB962C8B-B14F-4D97-AF65-F5344CB8AC3E}">
        <p14:creationId xmlns:p14="http://schemas.microsoft.com/office/powerpoint/2010/main" val="8769165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140978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eaLnBrk="1" hangingPunct="1">
              <a:lnSpc>
                <a:spcPct val="90000"/>
              </a:lnSpc>
            </a:pPr>
            <a:r>
              <a:rPr lang="en-US" altLang="en-US" dirty="0">
                <a:ea typeface="ＭＳ Ｐゴシック" panose="020B0600070205080204" pitchFamily="34" charset="-128"/>
              </a:rPr>
              <a:t>Effective for showing the frequencies of different categories.</a:t>
            </a:r>
          </a:p>
          <a:p>
            <a:pPr eaLnBrk="1" hangingPunct="1">
              <a:lnSpc>
                <a:spcPct val="90000"/>
              </a:lnSpc>
            </a:pPr>
            <a:r>
              <a:rPr lang="en-US" altLang="en-US" dirty="0">
                <a:ea typeface="ＭＳ Ｐゴシック" panose="020B0600070205080204" pitchFamily="34" charset="-128"/>
              </a:rPr>
              <a:t>Bar charts can present quantitative information other than frequencies</a:t>
            </a:r>
          </a:p>
          <a:p>
            <a:pPr marL="457200" marR="0" lvl="0" indent="-317500" algn="l" defTabSz="914400" rtl="0" eaLnBrk="1" fontAlgn="auto" latinLnBrk="0" hangingPunct="1">
              <a:lnSpc>
                <a:spcPct val="90000"/>
              </a:lnSpc>
              <a:spcBef>
                <a:spcPts val="0"/>
              </a:spcBef>
              <a:spcAft>
                <a:spcPts val="0"/>
              </a:spcAft>
              <a:buClr>
                <a:srgbClr val="000000"/>
              </a:buClr>
              <a:buSzPts val="1400"/>
              <a:buFont typeface="Arial"/>
              <a:buChar char="●"/>
              <a:tabLst/>
              <a:defRPr/>
            </a:pPr>
            <a:r>
              <a:rPr lang="en-US" altLang="en-US" dirty="0">
                <a:ea typeface="ＭＳ Ｐゴシック" panose="020B0600070205080204" pitchFamily="34" charset="-128"/>
              </a:rPr>
              <a:t>Effective for showing change over time.</a:t>
            </a:r>
          </a:p>
          <a:p>
            <a:pPr marL="457200" marR="0" lvl="0" indent="-317500" algn="l" defTabSz="914400" rtl="0" eaLnBrk="1" fontAlgn="auto" latinLnBrk="0" hangingPunct="1">
              <a:lnSpc>
                <a:spcPct val="90000"/>
              </a:lnSpc>
              <a:spcBef>
                <a:spcPts val="0"/>
              </a:spcBef>
              <a:spcAft>
                <a:spcPts val="0"/>
              </a:spcAft>
              <a:buClr>
                <a:srgbClr val="000000"/>
              </a:buClr>
              <a:buSzPts val="1400"/>
              <a:buFont typeface="Arial"/>
              <a:buChar char="●"/>
              <a:tabLst/>
              <a:defRPr/>
            </a:pPr>
            <a:r>
              <a:rPr lang="en-US" altLang="en-US" sz="1100" dirty="0">
                <a:solidFill>
                  <a:srgbClr val="000000"/>
                </a:solidFill>
                <a:latin typeface="Geneva" panose="020B0503030404040204" pitchFamily="34" charset="0"/>
                <a:ea typeface="ＭＳ Ｐゴシック" panose="020B0600070205080204" pitchFamily="34" charset="-128"/>
              </a:rPr>
              <a:t>The drawback to this figure is that it gives the false impression that the games are naturally ordered in a numerical way.</a:t>
            </a:r>
            <a:endParaRPr lang="en-US" altLang="en-US" dirty="0">
              <a:ea typeface="ＭＳ Ｐゴシック" panose="020B0600070205080204" pitchFamily="34" charset="-128"/>
            </a:endParaRPr>
          </a:p>
          <a:p>
            <a:pPr eaLnBrk="1" hangingPunct="1">
              <a:lnSpc>
                <a:spcPct val="90000"/>
              </a:lnSpc>
            </a:pPr>
            <a:endParaRPr lang="en-US" altLang="en-US" dirty="0">
              <a:ea typeface="ＭＳ Ｐゴシック" panose="020B0600070205080204" pitchFamily="34" charset="-128"/>
            </a:endParaRPr>
          </a:p>
        </p:txBody>
      </p:sp>
    </p:spTree>
    <p:extLst>
      <p:ext uri="{BB962C8B-B14F-4D97-AF65-F5344CB8AC3E}">
        <p14:creationId xmlns:p14="http://schemas.microsoft.com/office/powerpoint/2010/main" val="39673086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7">
            <a:extLst>
              <a:ext uri="{FF2B5EF4-FFF2-40B4-BE49-F238E27FC236}">
                <a16:creationId xmlns:a16="http://schemas.microsoft.com/office/drawing/2014/main" id="{C286E3AB-3C55-4C41-AC3E-7F7CC5DC659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6000">
                <a:solidFill>
                  <a:schemeClr val="tx1"/>
                </a:solidFill>
                <a:latin typeface="Times" pitchFamily="2" charset="0"/>
                <a:ea typeface="ＭＳ Ｐゴシック" panose="020B0600070205080204" pitchFamily="34" charset="-128"/>
              </a:defRPr>
            </a:lvl1pPr>
            <a:lvl2pPr marL="37931725" indent="-37474525">
              <a:defRPr sz="6000">
                <a:solidFill>
                  <a:schemeClr val="tx1"/>
                </a:solidFill>
                <a:latin typeface="Times" pitchFamily="2" charset="0"/>
                <a:ea typeface="ＭＳ Ｐゴシック" panose="020B0600070205080204" pitchFamily="34" charset="-128"/>
              </a:defRPr>
            </a:lvl2pPr>
            <a:lvl3pPr>
              <a:defRPr sz="6000">
                <a:solidFill>
                  <a:schemeClr val="tx1"/>
                </a:solidFill>
                <a:latin typeface="Times" pitchFamily="2" charset="0"/>
                <a:ea typeface="ＭＳ Ｐゴシック" panose="020B0600070205080204" pitchFamily="34" charset="-128"/>
              </a:defRPr>
            </a:lvl3pPr>
            <a:lvl4pPr>
              <a:defRPr sz="6000">
                <a:solidFill>
                  <a:schemeClr val="tx1"/>
                </a:solidFill>
                <a:latin typeface="Times" pitchFamily="2" charset="0"/>
                <a:ea typeface="ＭＳ Ｐゴシック" panose="020B0600070205080204" pitchFamily="34" charset="-128"/>
              </a:defRPr>
            </a:lvl4pPr>
            <a:lvl5pPr>
              <a:defRPr sz="6000">
                <a:solidFill>
                  <a:schemeClr val="tx1"/>
                </a:solidFill>
                <a:latin typeface="Times" pitchFamily="2" charset="0"/>
                <a:ea typeface="ＭＳ Ｐゴシック" panose="020B0600070205080204" pitchFamily="34" charset="-128"/>
              </a:defRPr>
            </a:lvl5pPr>
            <a:lvl6pPr marL="457200" eaLnBrk="0" fontAlgn="base" hangingPunct="0">
              <a:spcBef>
                <a:spcPct val="0"/>
              </a:spcBef>
              <a:spcAft>
                <a:spcPct val="0"/>
              </a:spcAft>
              <a:defRPr sz="6000">
                <a:solidFill>
                  <a:schemeClr val="tx1"/>
                </a:solidFill>
                <a:latin typeface="Times" pitchFamily="2" charset="0"/>
                <a:ea typeface="ＭＳ Ｐゴシック" panose="020B0600070205080204" pitchFamily="34" charset="-128"/>
              </a:defRPr>
            </a:lvl6pPr>
            <a:lvl7pPr marL="914400" eaLnBrk="0" fontAlgn="base" hangingPunct="0">
              <a:spcBef>
                <a:spcPct val="0"/>
              </a:spcBef>
              <a:spcAft>
                <a:spcPct val="0"/>
              </a:spcAft>
              <a:defRPr sz="6000">
                <a:solidFill>
                  <a:schemeClr val="tx1"/>
                </a:solidFill>
                <a:latin typeface="Times" pitchFamily="2" charset="0"/>
                <a:ea typeface="ＭＳ Ｐゴシック" panose="020B0600070205080204" pitchFamily="34" charset="-128"/>
              </a:defRPr>
            </a:lvl7pPr>
            <a:lvl8pPr marL="1371600" eaLnBrk="0" fontAlgn="base" hangingPunct="0">
              <a:spcBef>
                <a:spcPct val="0"/>
              </a:spcBef>
              <a:spcAft>
                <a:spcPct val="0"/>
              </a:spcAft>
              <a:defRPr sz="6000">
                <a:solidFill>
                  <a:schemeClr val="tx1"/>
                </a:solidFill>
                <a:latin typeface="Times" pitchFamily="2" charset="0"/>
                <a:ea typeface="ＭＳ Ｐゴシック" panose="020B0600070205080204" pitchFamily="34" charset="-128"/>
              </a:defRPr>
            </a:lvl8pPr>
            <a:lvl9pPr marL="1828800" eaLnBrk="0" fontAlgn="base" hangingPunct="0">
              <a:spcBef>
                <a:spcPct val="0"/>
              </a:spcBef>
              <a:spcAft>
                <a:spcPct val="0"/>
              </a:spcAft>
              <a:defRPr sz="6000">
                <a:solidFill>
                  <a:schemeClr val="tx1"/>
                </a:solidFill>
                <a:latin typeface="Times" pitchFamily="2" charset="0"/>
                <a:ea typeface="ＭＳ Ｐゴシック" panose="020B0600070205080204" pitchFamily="34" charset="-128"/>
              </a:defRPr>
            </a:lvl9pPr>
          </a:lstStyle>
          <a:p>
            <a:fld id="{89D85196-4D72-3549-AE21-5B5FDCB01E95}" type="slidenum">
              <a:rPr lang="en-US" altLang="en-US" sz="1200"/>
              <a:pPr/>
              <a:t>14</a:t>
            </a:fld>
            <a:endParaRPr lang="en-US" altLang="en-US" sz="1200"/>
          </a:p>
        </p:txBody>
      </p:sp>
      <p:sp>
        <p:nvSpPr>
          <p:cNvPr id="21507" name="Rectangle 2">
            <a:extLst>
              <a:ext uri="{FF2B5EF4-FFF2-40B4-BE49-F238E27FC236}">
                <a16:creationId xmlns:a16="http://schemas.microsoft.com/office/drawing/2014/main" id="{BEA5E7D3-7EDD-7346-9C12-0932637619DC}"/>
              </a:ext>
            </a:extLst>
          </p:cNvPr>
          <p:cNvSpPr>
            <a:spLocks noGrp="1" noRot="1" noChangeAspect="1" noChangeArrowheads="1" noTextEdit="1"/>
          </p:cNvSpPr>
          <p:nvPr>
            <p:ph type="sldImg"/>
          </p:nvPr>
        </p:nvSpPr>
        <p:spPr>
          <a:xfrm>
            <a:off x="381000" y="685800"/>
            <a:ext cx="6096000" cy="3429000"/>
          </a:xfrm>
          <a:ln/>
        </p:spPr>
      </p:sp>
      <p:sp>
        <p:nvSpPr>
          <p:cNvPr id="21508" name="Rectangle 3">
            <a:extLst>
              <a:ext uri="{FF2B5EF4-FFF2-40B4-BE49-F238E27FC236}">
                <a16:creationId xmlns:a16="http://schemas.microsoft.com/office/drawing/2014/main" id="{32BAC9E2-18CB-7242-977F-10F41F3623C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sz="1400">
                <a:solidFill>
                  <a:srgbClr val="000000"/>
                </a:solidFill>
                <a:latin typeface="Geneva" panose="020B0503030404040204" pitchFamily="34" charset="0"/>
                <a:ea typeface="ＭＳ Ｐゴシック" panose="020B0600070205080204" pitchFamily="34" charset="-128"/>
              </a:rPr>
              <a:t>Pie charts are effective for displaying the relative frequencies of a small number of categories. They are not recommended, however, when you have a large number of categories. Pie charts can also be confusing when they are used to compare the outcomes of two different surveys or experiments. In an influential book on the use of graphs, Edward Tufte asserted "The only worse design than a pie chart is several of them."</a:t>
            </a:r>
          </a:p>
          <a:p>
            <a:pPr eaLnBrk="1" hangingPunct="1"/>
            <a:endParaRPr lang="en-US" altLang="en-US">
              <a:latin typeface="Times" pitchFamily="2" charset="0"/>
              <a:ea typeface="ＭＳ Ｐゴシック" panose="020B0600070205080204" pitchFamily="34" charset="-128"/>
            </a:endParaRPr>
          </a:p>
        </p:txBody>
      </p:sp>
    </p:spTree>
    <p:extLst>
      <p:ext uri="{BB962C8B-B14F-4D97-AF65-F5344CB8AC3E}">
        <p14:creationId xmlns:p14="http://schemas.microsoft.com/office/powerpoint/2010/main" val="15130574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a:extLst>
              <a:ext uri="{FF2B5EF4-FFF2-40B4-BE49-F238E27FC236}">
                <a16:creationId xmlns:a16="http://schemas.microsoft.com/office/drawing/2014/main" id="{B2AB8BF3-4E0F-4142-96FD-1F76D029716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6500">
                <a:solidFill>
                  <a:schemeClr val="tx1"/>
                </a:solidFill>
                <a:latin typeface="Times" pitchFamily="2" charset="0"/>
                <a:ea typeface="ＭＳ Ｐゴシック" panose="020B0600070205080204" pitchFamily="34" charset="-128"/>
              </a:defRPr>
            </a:lvl1pPr>
            <a:lvl2pPr marL="37931725" indent="-37474525">
              <a:defRPr sz="6500">
                <a:solidFill>
                  <a:schemeClr val="tx1"/>
                </a:solidFill>
                <a:latin typeface="Times" pitchFamily="2" charset="0"/>
                <a:ea typeface="ＭＳ Ｐゴシック" panose="020B0600070205080204" pitchFamily="34" charset="-128"/>
              </a:defRPr>
            </a:lvl2pPr>
            <a:lvl3pPr>
              <a:defRPr sz="6500">
                <a:solidFill>
                  <a:schemeClr val="tx1"/>
                </a:solidFill>
                <a:latin typeface="Times" pitchFamily="2" charset="0"/>
                <a:ea typeface="ＭＳ Ｐゴシック" panose="020B0600070205080204" pitchFamily="34" charset="-128"/>
              </a:defRPr>
            </a:lvl3pPr>
            <a:lvl4pPr>
              <a:defRPr sz="6500">
                <a:solidFill>
                  <a:schemeClr val="tx1"/>
                </a:solidFill>
                <a:latin typeface="Times" pitchFamily="2" charset="0"/>
                <a:ea typeface="ＭＳ Ｐゴシック" panose="020B0600070205080204" pitchFamily="34" charset="-128"/>
              </a:defRPr>
            </a:lvl4pPr>
            <a:lvl5pPr>
              <a:defRPr sz="6500">
                <a:solidFill>
                  <a:schemeClr val="tx1"/>
                </a:solidFill>
                <a:latin typeface="Times" pitchFamily="2" charset="0"/>
                <a:ea typeface="ＭＳ Ｐゴシック" panose="020B0600070205080204" pitchFamily="34" charset="-128"/>
              </a:defRPr>
            </a:lvl5pPr>
            <a:lvl6pPr marL="457200" eaLnBrk="0" fontAlgn="base" hangingPunct="0">
              <a:spcBef>
                <a:spcPct val="0"/>
              </a:spcBef>
              <a:spcAft>
                <a:spcPct val="0"/>
              </a:spcAft>
              <a:defRPr sz="6500">
                <a:solidFill>
                  <a:schemeClr val="tx1"/>
                </a:solidFill>
                <a:latin typeface="Times" pitchFamily="2" charset="0"/>
                <a:ea typeface="ＭＳ Ｐゴシック" panose="020B0600070205080204" pitchFamily="34" charset="-128"/>
              </a:defRPr>
            </a:lvl6pPr>
            <a:lvl7pPr marL="914400" eaLnBrk="0" fontAlgn="base" hangingPunct="0">
              <a:spcBef>
                <a:spcPct val="0"/>
              </a:spcBef>
              <a:spcAft>
                <a:spcPct val="0"/>
              </a:spcAft>
              <a:defRPr sz="6500">
                <a:solidFill>
                  <a:schemeClr val="tx1"/>
                </a:solidFill>
                <a:latin typeface="Times" pitchFamily="2" charset="0"/>
                <a:ea typeface="ＭＳ Ｐゴシック" panose="020B0600070205080204" pitchFamily="34" charset="-128"/>
              </a:defRPr>
            </a:lvl7pPr>
            <a:lvl8pPr marL="1371600" eaLnBrk="0" fontAlgn="base" hangingPunct="0">
              <a:spcBef>
                <a:spcPct val="0"/>
              </a:spcBef>
              <a:spcAft>
                <a:spcPct val="0"/>
              </a:spcAft>
              <a:defRPr sz="6500">
                <a:solidFill>
                  <a:schemeClr val="tx1"/>
                </a:solidFill>
                <a:latin typeface="Times" pitchFamily="2" charset="0"/>
                <a:ea typeface="ＭＳ Ｐゴシック" panose="020B0600070205080204" pitchFamily="34" charset="-128"/>
              </a:defRPr>
            </a:lvl8pPr>
            <a:lvl9pPr marL="1828800" eaLnBrk="0" fontAlgn="base" hangingPunct="0">
              <a:spcBef>
                <a:spcPct val="0"/>
              </a:spcBef>
              <a:spcAft>
                <a:spcPct val="0"/>
              </a:spcAft>
              <a:defRPr sz="6500">
                <a:solidFill>
                  <a:schemeClr val="tx1"/>
                </a:solidFill>
                <a:latin typeface="Times" pitchFamily="2" charset="0"/>
                <a:ea typeface="ＭＳ Ｐゴシック" panose="020B0600070205080204" pitchFamily="34" charset="-128"/>
              </a:defRPr>
            </a:lvl9pPr>
          </a:lstStyle>
          <a:p>
            <a:fld id="{4290D522-D4B8-084C-AA7C-4633643CAF04}" type="slidenum">
              <a:rPr lang="en-US" altLang="en-US" sz="1200"/>
              <a:pPr/>
              <a:t>15</a:t>
            </a:fld>
            <a:endParaRPr lang="en-US" altLang="en-US" sz="1200"/>
          </a:p>
        </p:txBody>
      </p:sp>
      <p:sp>
        <p:nvSpPr>
          <p:cNvPr id="15363" name="Rectangle 2">
            <a:extLst>
              <a:ext uri="{FF2B5EF4-FFF2-40B4-BE49-F238E27FC236}">
                <a16:creationId xmlns:a16="http://schemas.microsoft.com/office/drawing/2014/main" id="{349E7757-EA7D-8A43-AE5B-6A768600A490}"/>
              </a:ext>
            </a:extLst>
          </p:cNvPr>
          <p:cNvSpPr>
            <a:spLocks noGrp="1" noRot="1" noChangeAspect="1" noChangeArrowheads="1" noTextEdit="1"/>
          </p:cNvSpPr>
          <p:nvPr>
            <p:ph type="sldImg"/>
          </p:nvPr>
        </p:nvSpPr>
        <p:spPr>
          <a:xfrm>
            <a:off x="381000" y="685800"/>
            <a:ext cx="6096000" cy="3429000"/>
          </a:xfrm>
          <a:ln/>
        </p:spPr>
      </p:sp>
      <p:sp>
        <p:nvSpPr>
          <p:cNvPr id="15364" name="Rectangle 3">
            <a:extLst>
              <a:ext uri="{FF2B5EF4-FFF2-40B4-BE49-F238E27FC236}">
                <a16:creationId xmlns:a16="http://schemas.microsoft.com/office/drawing/2014/main" id="{C9CA83C3-B801-D74A-81F9-78202B75C25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sz="1400" dirty="0">
                <a:solidFill>
                  <a:srgbClr val="000000"/>
                </a:solidFill>
                <a:latin typeface="Geneva" panose="020B0503030404040204" pitchFamily="34" charset="0"/>
              </a:rPr>
              <a:t>A line graph is a bar graph with the tops of the bars represented by points joined by lines. The rest of the bar is hidden.</a:t>
            </a:r>
          </a:p>
          <a:p>
            <a:pPr eaLnBrk="1" hangingPunct="1"/>
            <a:r>
              <a:rPr lang="en-US" altLang="en-US" sz="1400" dirty="0">
                <a:solidFill>
                  <a:srgbClr val="000000"/>
                </a:solidFill>
                <a:latin typeface="Geneva" panose="020B0503030404040204" pitchFamily="34" charset="0"/>
              </a:rPr>
              <a:t>Although bar graphs and line graphs are similar, line graphs emphasize the change from period to period more clearly than do bar charts.</a:t>
            </a:r>
          </a:p>
          <a:p>
            <a:pPr eaLnBrk="1" hangingPunct="1"/>
            <a:r>
              <a:rPr lang="en-US" altLang="en-US" sz="1400" dirty="0">
                <a:solidFill>
                  <a:srgbClr val="000000"/>
                </a:solidFill>
                <a:latin typeface="Geneva" panose="020B0503030404040204" pitchFamily="34" charset="0"/>
              </a:rPr>
              <a:t>Line graphs are appropriate only when both the X- and Y-axes display quantitative (rather than qualitative) variables. Although bar graphs can also be used in this situation, line graphs are generally better at comparing changes over time</a:t>
            </a:r>
            <a:r>
              <a:rPr lang="en-US" altLang="en-US" sz="1400">
                <a:solidFill>
                  <a:srgbClr val="000000"/>
                </a:solidFill>
                <a:latin typeface="Geneva" panose="020B0503030404040204" pitchFamily="34" charset="0"/>
              </a:rPr>
              <a:t>. </a:t>
            </a:r>
          </a:p>
          <a:p>
            <a:pPr eaLnBrk="1" hangingPunct="1"/>
            <a:endParaRPr lang="en-US" altLang="en-US" sz="1400">
              <a:solidFill>
                <a:srgbClr val="000000"/>
              </a:solidFill>
              <a:latin typeface="Geneva" panose="020B0503030404040204" pitchFamily="34" charset="0"/>
            </a:endParaRPr>
          </a:p>
          <a:p>
            <a:pPr eaLnBrk="1" hangingPunct="1"/>
            <a:endParaRPr lang="en-US" altLang="en-US" sz="1400" dirty="0">
              <a:solidFill>
                <a:srgbClr val="000000"/>
              </a:solidFill>
              <a:latin typeface="Geneva" panose="020B0503030404040204" pitchFamily="34" charset="0"/>
            </a:endParaRPr>
          </a:p>
        </p:txBody>
      </p:sp>
    </p:spTree>
    <p:extLst>
      <p:ext uri="{BB962C8B-B14F-4D97-AF65-F5344CB8AC3E}">
        <p14:creationId xmlns:p14="http://schemas.microsoft.com/office/powerpoint/2010/main" val="11473509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100" b="0" i="0" u="none" strike="noStrike" cap="none" dirty="0">
                <a:solidFill>
                  <a:srgbClr val="000000"/>
                </a:solidFill>
                <a:effectLst/>
                <a:latin typeface="Arial"/>
                <a:ea typeface="Arial"/>
                <a:cs typeface="Arial"/>
                <a:sym typeface="Arial"/>
              </a:rPr>
              <a:t>In the 19th century, </a:t>
            </a:r>
            <a:r>
              <a:rPr lang="en-US" sz="1100" b="0" i="0" u="sng" strike="noStrike" cap="none" dirty="0">
                <a:solidFill>
                  <a:srgbClr val="000000"/>
                </a:solidFill>
                <a:effectLst/>
                <a:latin typeface="Arial"/>
                <a:ea typeface="Arial"/>
                <a:cs typeface="Arial"/>
                <a:sym typeface="Arial"/>
                <a:hlinkClick r:id="rId3"/>
              </a:rPr>
              <a:t>Vilfredo Pareto</a:t>
            </a:r>
            <a:r>
              <a:rPr lang="en-US" sz="1100" b="0" i="0" u="none" strike="noStrike" cap="none" dirty="0">
                <a:solidFill>
                  <a:srgbClr val="000000"/>
                </a:solidFill>
                <a:effectLst/>
                <a:latin typeface="Arial"/>
                <a:ea typeface="Arial"/>
                <a:cs typeface="Arial"/>
                <a:sym typeface="Arial"/>
              </a:rPr>
              <a:t> observed that 20% of the pea pods in his garden contained 80% of the peas. Pareto also happened to be an economist, and the pea pod discovery got him thinking. In 1896, he published a paper demonstrating that around 80% of the land in Italy was owned by 20% of the population.</a:t>
            </a:r>
            <a:endParaRPr lang="en-US" dirty="0"/>
          </a:p>
        </p:txBody>
      </p:sp>
    </p:spTree>
    <p:extLst>
      <p:ext uri="{BB962C8B-B14F-4D97-AF65-F5344CB8AC3E}">
        <p14:creationId xmlns:p14="http://schemas.microsoft.com/office/powerpoint/2010/main" val="13393946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60"/>
        <p:cNvGrpSpPr/>
        <p:nvPr/>
      </p:nvGrpSpPr>
      <p:grpSpPr>
        <a:xfrm>
          <a:off x="0" y="0"/>
          <a:ext cx="0" cy="0"/>
          <a:chOff x="0" y="0"/>
          <a:chExt cx="0" cy="0"/>
        </a:xfrm>
      </p:grpSpPr>
      <p:grpSp>
        <p:nvGrpSpPr>
          <p:cNvPr id="61" name="Shape 61"/>
          <p:cNvGrpSpPr/>
          <p:nvPr/>
        </p:nvGrpSpPr>
        <p:grpSpPr>
          <a:xfrm>
            <a:off x="-11" y="1000670"/>
            <a:ext cx="7314320" cy="3087225"/>
            <a:chOff x="-11" y="1378677"/>
            <a:chExt cx="7314320" cy="4116300"/>
          </a:xfrm>
        </p:grpSpPr>
        <p:sp>
          <p:nvSpPr>
            <p:cNvPr id="62" name="Shape 62"/>
            <p:cNvSpPr/>
            <p:nvPr/>
          </p:nvSpPr>
          <p:spPr>
            <a:xfrm flipH="1">
              <a:off x="-11" y="1378677"/>
              <a:ext cx="187800" cy="4116300"/>
            </a:xfrm>
            <a:prstGeom prst="rect">
              <a:avLst/>
            </a:prstGeom>
            <a:solidFill>
              <a:schemeClr val="accent2"/>
            </a:solidFill>
            <a:ln>
              <a:noFill/>
            </a:ln>
          </p:spPr>
          <p:txBody>
            <a:bodyPr spcFirstLastPara="1" wrap="square" lIns="91425" tIns="45700" rIns="91425" bIns="45700" anchor="ctr" anchorCtr="0">
              <a:noAutofit/>
            </a:bodyPr>
            <a:lstStyle/>
            <a:p>
              <a:pPr marL="0" lvl="0" indent="0">
                <a:spcBef>
                  <a:spcPts val="0"/>
                </a:spcBef>
                <a:spcAft>
                  <a:spcPts val="0"/>
                </a:spcAft>
                <a:buNone/>
              </a:pPr>
              <a:endParaRPr/>
            </a:p>
          </p:txBody>
        </p:sp>
        <p:sp>
          <p:nvSpPr>
            <p:cNvPr id="63" name="Shape 63"/>
            <p:cNvSpPr/>
            <p:nvPr/>
          </p:nvSpPr>
          <p:spPr>
            <a:xfrm flipH="1">
              <a:off x="187809" y="1378677"/>
              <a:ext cx="7126500" cy="4116300"/>
            </a:xfrm>
            <a:prstGeom prst="rect">
              <a:avLst/>
            </a:prstGeom>
            <a:solidFill>
              <a:srgbClr val="0F243E"/>
            </a:solidFill>
            <a:ln>
              <a:noFill/>
            </a:ln>
          </p:spPr>
          <p:txBody>
            <a:bodyPr spcFirstLastPara="1" wrap="square" lIns="91425" tIns="45700" rIns="91425" bIns="45700" anchor="ctr" anchorCtr="0">
              <a:noAutofit/>
            </a:bodyPr>
            <a:lstStyle/>
            <a:p>
              <a:pPr marL="0" lvl="0" indent="0">
                <a:spcBef>
                  <a:spcPts val="0"/>
                </a:spcBef>
                <a:spcAft>
                  <a:spcPts val="0"/>
                </a:spcAft>
                <a:buNone/>
              </a:pPr>
              <a:endParaRPr/>
            </a:p>
          </p:txBody>
        </p:sp>
      </p:grpSp>
      <p:sp>
        <p:nvSpPr>
          <p:cNvPr id="64" name="Shape 64"/>
          <p:cNvSpPr txBox="1">
            <a:spLocks noGrp="1"/>
          </p:cNvSpPr>
          <p:nvPr>
            <p:ph type="ctrTitle"/>
          </p:nvPr>
        </p:nvSpPr>
        <p:spPr>
          <a:xfrm>
            <a:off x="685800" y="1699932"/>
            <a:ext cx="6400800" cy="1000500"/>
          </a:xfrm>
          <a:prstGeom prst="rect">
            <a:avLst/>
          </a:prstGeom>
        </p:spPr>
        <p:txBody>
          <a:bodyPr spcFirstLastPara="1" wrap="square" lIns="91425" tIns="91425" rIns="91425" bIns="91425" anchor="b" anchorCtr="0"/>
          <a:lstStyle>
            <a:lvl1pPr lvl="0">
              <a:spcBef>
                <a:spcPts val="0"/>
              </a:spcBef>
              <a:spcAft>
                <a:spcPts val="0"/>
              </a:spcAft>
              <a:buSzPts val="4400"/>
              <a:buNone/>
              <a:defRPr/>
            </a:lvl1pPr>
            <a:lvl2pPr lvl="1">
              <a:spcBef>
                <a:spcPts val="0"/>
              </a:spcBef>
              <a:spcAft>
                <a:spcPts val="0"/>
              </a:spcAft>
              <a:buSzPts val="4400"/>
              <a:buNone/>
              <a:defRPr/>
            </a:lvl2pPr>
            <a:lvl3pPr lvl="2">
              <a:spcBef>
                <a:spcPts val="0"/>
              </a:spcBef>
              <a:spcAft>
                <a:spcPts val="0"/>
              </a:spcAft>
              <a:buSzPts val="4400"/>
              <a:buNone/>
              <a:defRPr/>
            </a:lvl3pPr>
            <a:lvl4pPr lvl="3">
              <a:spcBef>
                <a:spcPts val="0"/>
              </a:spcBef>
              <a:spcAft>
                <a:spcPts val="0"/>
              </a:spcAft>
              <a:buSzPts val="4400"/>
              <a:buNone/>
              <a:defRPr/>
            </a:lvl4pPr>
            <a:lvl5pPr lvl="4">
              <a:spcBef>
                <a:spcPts val="0"/>
              </a:spcBef>
              <a:spcAft>
                <a:spcPts val="0"/>
              </a:spcAft>
              <a:buSzPts val="4400"/>
              <a:buNone/>
              <a:defRPr/>
            </a:lvl5pPr>
            <a:lvl6pPr lvl="5">
              <a:spcBef>
                <a:spcPts val="0"/>
              </a:spcBef>
              <a:spcAft>
                <a:spcPts val="0"/>
              </a:spcAft>
              <a:buSzPts val="4400"/>
              <a:buNone/>
              <a:defRPr/>
            </a:lvl6pPr>
            <a:lvl7pPr lvl="6">
              <a:spcBef>
                <a:spcPts val="0"/>
              </a:spcBef>
              <a:spcAft>
                <a:spcPts val="0"/>
              </a:spcAft>
              <a:buSzPts val="4400"/>
              <a:buNone/>
              <a:defRPr/>
            </a:lvl7pPr>
            <a:lvl8pPr lvl="7">
              <a:spcBef>
                <a:spcPts val="0"/>
              </a:spcBef>
              <a:spcAft>
                <a:spcPts val="0"/>
              </a:spcAft>
              <a:buSzPts val="4400"/>
              <a:buNone/>
              <a:defRPr/>
            </a:lvl8pPr>
            <a:lvl9pPr lvl="8">
              <a:spcBef>
                <a:spcPts val="0"/>
              </a:spcBef>
              <a:spcAft>
                <a:spcPts val="0"/>
              </a:spcAft>
              <a:buSzPts val="4400"/>
              <a:buNone/>
              <a:defRPr/>
            </a:lvl9pPr>
          </a:lstStyle>
          <a:p>
            <a:endParaRPr/>
          </a:p>
        </p:txBody>
      </p:sp>
      <p:sp>
        <p:nvSpPr>
          <p:cNvPr id="65" name="Shape 65"/>
          <p:cNvSpPr txBox="1">
            <a:spLocks noGrp="1"/>
          </p:cNvSpPr>
          <p:nvPr>
            <p:ph type="subTitle" idx="1"/>
          </p:nvPr>
        </p:nvSpPr>
        <p:spPr>
          <a:xfrm>
            <a:off x="685800" y="2700338"/>
            <a:ext cx="6400800" cy="675300"/>
          </a:xfrm>
          <a:prstGeom prst="rect">
            <a:avLst/>
          </a:prstGeom>
        </p:spPr>
        <p:txBody>
          <a:bodyPr spcFirstLastPara="1" wrap="square" lIns="91425" tIns="91425" rIns="91425" bIns="91425" anchor="t" anchorCtr="0"/>
          <a:lstStyle>
            <a:lvl1pPr lvl="0">
              <a:spcBef>
                <a:spcPts val="0"/>
              </a:spcBef>
              <a:spcAft>
                <a:spcPts val="0"/>
              </a:spcAft>
              <a:buClr>
                <a:schemeClr val="lt1"/>
              </a:buClr>
              <a:buSzPts val="2400"/>
              <a:buNone/>
              <a:defRPr sz="2400">
                <a:solidFill>
                  <a:schemeClr val="lt1"/>
                </a:solidFill>
              </a:defRPr>
            </a:lvl1pPr>
            <a:lvl2pPr lvl="1">
              <a:spcBef>
                <a:spcPts val="0"/>
              </a:spcBef>
              <a:spcAft>
                <a:spcPts val="0"/>
              </a:spcAft>
              <a:buClr>
                <a:schemeClr val="lt1"/>
              </a:buClr>
              <a:buSzPts val="2400"/>
              <a:buNone/>
              <a:defRPr sz="2400">
                <a:solidFill>
                  <a:schemeClr val="lt1"/>
                </a:solidFill>
              </a:defRPr>
            </a:lvl2pPr>
            <a:lvl3pPr lvl="2">
              <a:spcBef>
                <a:spcPts val="0"/>
              </a:spcBef>
              <a:spcAft>
                <a:spcPts val="0"/>
              </a:spcAft>
              <a:buClr>
                <a:schemeClr val="lt1"/>
              </a:buClr>
              <a:buSzPts val="2400"/>
              <a:buNone/>
              <a:defRPr sz="2400">
                <a:solidFill>
                  <a:schemeClr val="lt1"/>
                </a:solidFill>
              </a:defRPr>
            </a:lvl3pPr>
            <a:lvl4pPr lvl="3">
              <a:spcBef>
                <a:spcPts val="0"/>
              </a:spcBef>
              <a:spcAft>
                <a:spcPts val="0"/>
              </a:spcAft>
              <a:buClr>
                <a:schemeClr val="lt1"/>
              </a:buClr>
              <a:buSzPts val="2400"/>
              <a:buNone/>
              <a:defRPr sz="2400">
                <a:solidFill>
                  <a:schemeClr val="lt1"/>
                </a:solidFill>
              </a:defRPr>
            </a:lvl4pPr>
            <a:lvl5pPr lvl="4">
              <a:spcBef>
                <a:spcPts val="0"/>
              </a:spcBef>
              <a:spcAft>
                <a:spcPts val="0"/>
              </a:spcAft>
              <a:buClr>
                <a:schemeClr val="lt1"/>
              </a:buClr>
              <a:buSzPts val="2400"/>
              <a:buNone/>
              <a:defRPr sz="2400">
                <a:solidFill>
                  <a:schemeClr val="lt1"/>
                </a:solidFill>
              </a:defRPr>
            </a:lvl5pPr>
            <a:lvl6pPr lvl="5">
              <a:spcBef>
                <a:spcPts val="0"/>
              </a:spcBef>
              <a:spcAft>
                <a:spcPts val="0"/>
              </a:spcAft>
              <a:buClr>
                <a:schemeClr val="lt1"/>
              </a:buClr>
              <a:buSzPts val="2400"/>
              <a:buNone/>
              <a:defRPr sz="2400">
                <a:solidFill>
                  <a:schemeClr val="lt1"/>
                </a:solidFill>
              </a:defRPr>
            </a:lvl6pPr>
            <a:lvl7pPr lvl="6">
              <a:spcBef>
                <a:spcPts val="0"/>
              </a:spcBef>
              <a:spcAft>
                <a:spcPts val="0"/>
              </a:spcAft>
              <a:buClr>
                <a:schemeClr val="lt1"/>
              </a:buClr>
              <a:buSzPts val="2400"/>
              <a:buNone/>
              <a:defRPr sz="2400">
                <a:solidFill>
                  <a:schemeClr val="lt1"/>
                </a:solidFill>
              </a:defRPr>
            </a:lvl7pPr>
            <a:lvl8pPr lvl="7">
              <a:spcBef>
                <a:spcPts val="0"/>
              </a:spcBef>
              <a:spcAft>
                <a:spcPts val="0"/>
              </a:spcAft>
              <a:buClr>
                <a:schemeClr val="lt1"/>
              </a:buClr>
              <a:buSzPts val="2400"/>
              <a:buNone/>
              <a:defRPr sz="2400">
                <a:solidFill>
                  <a:schemeClr val="lt1"/>
                </a:solidFill>
              </a:defRPr>
            </a:lvl8pPr>
            <a:lvl9pPr lvl="8">
              <a:spcBef>
                <a:spcPts val="0"/>
              </a:spcBef>
              <a:spcAft>
                <a:spcPts val="0"/>
              </a:spcAft>
              <a:buClr>
                <a:schemeClr val="lt1"/>
              </a:buClr>
              <a:buSzPts val="2400"/>
              <a:buNone/>
              <a:defRPr sz="2400">
                <a:solidFill>
                  <a:schemeClr val="lt1"/>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84"/>
        <p:cNvGrpSpPr/>
        <p:nvPr/>
      </p:nvGrpSpPr>
      <p:grpSpPr>
        <a:xfrm>
          <a:off x="0" y="0"/>
          <a:ext cx="0" cy="0"/>
          <a:chOff x="0" y="0"/>
          <a:chExt cx="0" cy="0"/>
        </a:xfrm>
      </p:grpSpPr>
      <p:sp>
        <p:nvSpPr>
          <p:cNvPr id="85" name="Shape 85"/>
          <p:cNvSpPr/>
          <p:nvPr/>
        </p:nvSpPr>
        <p:spPr>
          <a:xfrm flipH="1">
            <a:off x="8964666" y="4623761"/>
            <a:ext cx="187800" cy="521400"/>
          </a:xfrm>
          <a:prstGeom prst="rect">
            <a:avLst/>
          </a:prstGeom>
          <a:solidFill>
            <a:srgbClr val="AB0101"/>
          </a:solidFill>
          <a:ln>
            <a:noFill/>
          </a:ln>
        </p:spPr>
        <p:txBody>
          <a:bodyPr spcFirstLastPara="1" wrap="square" lIns="91425" tIns="45700" rIns="91425" bIns="45700" anchor="ctr" anchorCtr="0">
            <a:noAutofit/>
          </a:bodyPr>
          <a:lstStyle/>
          <a:p>
            <a:pPr marL="0" lvl="0" indent="0">
              <a:spcBef>
                <a:spcPts val="0"/>
              </a:spcBef>
              <a:spcAft>
                <a:spcPts val="0"/>
              </a:spcAft>
              <a:buNone/>
            </a:pPr>
            <a:endParaRPr/>
          </a:p>
        </p:txBody>
      </p:sp>
      <p:sp>
        <p:nvSpPr>
          <p:cNvPr id="86" name="Shape 86"/>
          <p:cNvSpPr/>
          <p:nvPr/>
        </p:nvSpPr>
        <p:spPr>
          <a:xfrm flipH="1">
            <a:off x="3866778" y="4623761"/>
            <a:ext cx="5097900" cy="521400"/>
          </a:xfrm>
          <a:prstGeom prst="rect">
            <a:avLst/>
          </a:prstGeom>
          <a:solidFill>
            <a:srgbClr val="0F243E"/>
          </a:solidFill>
          <a:ln>
            <a:noFill/>
          </a:ln>
        </p:spPr>
        <p:txBody>
          <a:bodyPr spcFirstLastPara="1" wrap="square" lIns="91425" tIns="45700" rIns="91425" bIns="45700" anchor="ctr" anchorCtr="0">
            <a:noAutofit/>
          </a:bodyPr>
          <a:lstStyle/>
          <a:p>
            <a:pPr marL="0" lvl="0" indent="0">
              <a:spcBef>
                <a:spcPts val="0"/>
              </a:spcBef>
              <a:spcAft>
                <a:spcPts val="0"/>
              </a:spcAft>
              <a:buNone/>
            </a:pPr>
            <a:endParaRPr/>
          </a:p>
        </p:txBody>
      </p:sp>
      <p:sp>
        <p:nvSpPr>
          <p:cNvPr id="87" name="Shape 87"/>
          <p:cNvSpPr txBox="1">
            <a:spLocks noGrp="1"/>
          </p:cNvSpPr>
          <p:nvPr>
            <p:ph type="body" idx="1"/>
          </p:nvPr>
        </p:nvSpPr>
        <p:spPr>
          <a:xfrm>
            <a:off x="3866813" y="4623761"/>
            <a:ext cx="5097900" cy="521400"/>
          </a:xfrm>
          <a:prstGeom prst="rect">
            <a:avLst/>
          </a:prstGeom>
        </p:spPr>
        <p:txBody>
          <a:bodyPr spcFirstLastPara="1" wrap="square" lIns="91425" tIns="91425" rIns="91425" bIns="91425" anchor="t" anchorCtr="0"/>
          <a:lstStyle>
            <a:lvl1pPr marL="457200" lvl="0" indent="-228600">
              <a:spcBef>
                <a:spcPts val="0"/>
              </a:spcBef>
              <a:spcAft>
                <a:spcPts val="0"/>
              </a:spcAft>
              <a:buClr>
                <a:schemeClr val="lt1"/>
              </a:buClr>
              <a:buSzPts val="1400"/>
              <a:buNone/>
              <a:defRPr sz="1400">
                <a:solidFill>
                  <a:schemeClr val="lt1"/>
                </a:solidFill>
              </a:defRPr>
            </a:lvl1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60F27D-B074-134B-9B1E-EDAB1BD33ED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C81C48C-CEC9-4F49-A51A-B4EF494AB83C}"/>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296372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66"/>
        <p:cNvGrpSpPr/>
        <p:nvPr/>
      </p:nvGrpSpPr>
      <p:grpSpPr>
        <a:xfrm>
          <a:off x="0" y="0"/>
          <a:ext cx="0" cy="0"/>
          <a:chOff x="0" y="0"/>
          <a:chExt cx="0" cy="0"/>
        </a:xfrm>
      </p:grpSpPr>
      <p:grpSp>
        <p:nvGrpSpPr>
          <p:cNvPr id="67" name="Shape 67"/>
          <p:cNvGrpSpPr/>
          <p:nvPr/>
        </p:nvGrpSpPr>
        <p:grpSpPr>
          <a:xfrm>
            <a:off x="-13" y="-9141"/>
            <a:ext cx="8005728" cy="1209422"/>
            <a:chOff x="-13" y="-12188"/>
            <a:chExt cx="8005728" cy="1161900"/>
          </a:xfrm>
        </p:grpSpPr>
        <p:sp>
          <p:nvSpPr>
            <p:cNvPr id="68" name="Shape 68"/>
            <p:cNvSpPr/>
            <p:nvPr/>
          </p:nvSpPr>
          <p:spPr>
            <a:xfrm flipH="1">
              <a:off x="-13" y="-12188"/>
              <a:ext cx="187800" cy="1161900"/>
            </a:xfrm>
            <a:prstGeom prst="rect">
              <a:avLst/>
            </a:prstGeom>
            <a:solidFill>
              <a:schemeClr val="accent2"/>
            </a:solidFill>
            <a:ln>
              <a:noFill/>
            </a:ln>
          </p:spPr>
          <p:txBody>
            <a:bodyPr spcFirstLastPara="1" wrap="square" lIns="91425" tIns="45700" rIns="91425" bIns="45700" anchor="ctr" anchorCtr="0">
              <a:noAutofit/>
            </a:bodyPr>
            <a:lstStyle/>
            <a:p>
              <a:pPr marL="0" lvl="0" indent="0">
                <a:spcBef>
                  <a:spcPts val="0"/>
                </a:spcBef>
                <a:spcAft>
                  <a:spcPts val="0"/>
                </a:spcAft>
                <a:buNone/>
              </a:pPr>
              <a:endParaRPr/>
            </a:p>
          </p:txBody>
        </p:sp>
        <p:sp>
          <p:nvSpPr>
            <p:cNvPr id="69" name="Shape 69"/>
            <p:cNvSpPr/>
            <p:nvPr/>
          </p:nvSpPr>
          <p:spPr>
            <a:xfrm flipH="1">
              <a:off x="187715" y="-12188"/>
              <a:ext cx="7818000" cy="1161900"/>
            </a:xfrm>
            <a:prstGeom prst="rect">
              <a:avLst/>
            </a:prstGeom>
            <a:solidFill>
              <a:srgbClr val="0F243E"/>
            </a:solidFill>
            <a:ln>
              <a:noFill/>
            </a:ln>
          </p:spPr>
          <p:txBody>
            <a:bodyPr spcFirstLastPara="1" wrap="square" lIns="91425" tIns="45700" rIns="91425" bIns="45700" anchor="ctr" anchorCtr="0">
              <a:noAutofit/>
            </a:bodyPr>
            <a:lstStyle/>
            <a:p>
              <a:pPr marL="0" lvl="0" indent="0">
                <a:spcBef>
                  <a:spcPts val="0"/>
                </a:spcBef>
                <a:spcAft>
                  <a:spcPts val="0"/>
                </a:spcAft>
                <a:buNone/>
              </a:pPr>
              <a:endParaRPr/>
            </a:p>
          </p:txBody>
        </p:sp>
      </p:grpSp>
      <p:sp>
        <p:nvSpPr>
          <p:cNvPr id="70" name="Shape 70"/>
          <p:cNvSpPr txBox="1">
            <a:spLocks noGrp="1"/>
          </p:cNvSpPr>
          <p:nvPr>
            <p:ph type="title"/>
          </p:nvPr>
        </p:nvSpPr>
        <p:spPr>
          <a:xfrm>
            <a:off x="457200" y="101101"/>
            <a:ext cx="7315500" cy="1014000"/>
          </a:xfrm>
          <a:prstGeom prst="rect">
            <a:avLst/>
          </a:prstGeom>
        </p:spPr>
        <p:txBody>
          <a:bodyPr spcFirstLastPara="1" wrap="square" lIns="91425" tIns="91425" rIns="91425" bIns="91425" anchor="b" anchorCtr="0"/>
          <a:lstStyle>
            <a:lvl1pPr lvl="0">
              <a:spcBef>
                <a:spcPts val="0"/>
              </a:spcBef>
              <a:spcAft>
                <a:spcPts val="0"/>
              </a:spcAft>
              <a:buSzPts val="4400"/>
              <a:buNone/>
              <a:defRPr/>
            </a:lvl1pPr>
            <a:lvl2pPr lvl="1">
              <a:spcBef>
                <a:spcPts val="0"/>
              </a:spcBef>
              <a:spcAft>
                <a:spcPts val="0"/>
              </a:spcAft>
              <a:buSzPts val="4400"/>
              <a:buNone/>
              <a:defRPr/>
            </a:lvl2pPr>
            <a:lvl3pPr lvl="2">
              <a:spcBef>
                <a:spcPts val="0"/>
              </a:spcBef>
              <a:spcAft>
                <a:spcPts val="0"/>
              </a:spcAft>
              <a:buSzPts val="4400"/>
              <a:buNone/>
              <a:defRPr/>
            </a:lvl3pPr>
            <a:lvl4pPr lvl="3">
              <a:spcBef>
                <a:spcPts val="0"/>
              </a:spcBef>
              <a:spcAft>
                <a:spcPts val="0"/>
              </a:spcAft>
              <a:buSzPts val="4400"/>
              <a:buNone/>
              <a:defRPr/>
            </a:lvl4pPr>
            <a:lvl5pPr lvl="4">
              <a:spcBef>
                <a:spcPts val="0"/>
              </a:spcBef>
              <a:spcAft>
                <a:spcPts val="0"/>
              </a:spcAft>
              <a:buSzPts val="4400"/>
              <a:buNone/>
              <a:defRPr/>
            </a:lvl5pPr>
            <a:lvl6pPr lvl="5">
              <a:spcBef>
                <a:spcPts val="0"/>
              </a:spcBef>
              <a:spcAft>
                <a:spcPts val="0"/>
              </a:spcAft>
              <a:buSzPts val="4400"/>
              <a:buNone/>
              <a:defRPr/>
            </a:lvl6pPr>
            <a:lvl7pPr lvl="6">
              <a:spcBef>
                <a:spcPts val="0"/>
              </a:spcBef>
              <a:spcAft>
                <a:spcPts val="0"/>
              </a:spcAft>
              <a:buSzPts val="4400"/>
              <a:buNone/>
              <a:defRPr/>
            </a:lvl7pPr>
            <a:lvl8pPr lvl="7">
              <a:spcBef>
                <a:spcPts val="0"/>
              </a:spcBef>
              <a:spcAft>
                <a:spcPts val="0"/>
              </a:spcAft>
              <a:buSzPts val="4400"/>
              <a:buNone/>
              <a:defRPr/>
            </a:lvl8pPr>
            <a:lvl9pPr lvl="8">
              <a:spcBef>
                <a:spcPts val="0"/>
              </a:spcBef>
              <a:spcAft>
                <a:spcPts val="0"/>
              </a:spcAft>
              <a:buSzPts val="4400"/>
              <a:buNone/>
              <a:defRPr/>
            </a:lvl9pPr>
          </a:lstStyle>
          <a:p>
            <a:endParaRPr/>
          </a:p>
        </p:txBody>
      </p:sp>
      <p:sp>
        <p:nvSpPr>
          <p:cNvPr id="71" name="Shape 71"/>
          <p:cNvSpPr txBox="1">
            <a:spLocks noGrp="1"/>
          </p:cNvSpPr>
          <p:nvPr>
            <p:ph type="body" idx="1"/>
          </p:nvPr>
        </p:nvSpPr>
        <p:spPr>
          <a:xfrm>
            <a:off x="457200" y="1278516"/>
            <a:ext cx="8229600" cy="36303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42900">
              <a:spcBef>
                <a:spcPts val="0"/>
              </a:spcBef>
              <a:spcAft>
                <a:spcPts val="0"/>
              </a:spcAft>
              <a:buSzPts val="1800"/>
              <a:buChar char="○"/>
              <a:defRPr/>
            </a:lvl2pPr>
            <a:lvl3pPr marL="1371600" lvl="2" indent="-342900">
              <a:spcBef>
                <a:spcPts val="0"/>
              </a:spcBef>
              <a:spcAft>
                <a:spcPts val="0"/>
              </a:spcAft>
              <a:buSzPts val="1800"/>
              <a:buChar char="■"/>
              <a:defRPr/>
            </a:lvl3pPr>
            <a:lvl4pPr marL="1828800" lvl="3" indent="-342900">
              <a:spcBef>
                <a:spcPts val="0"/>
              </a:spcBef>
              <a:spcAft>
                <a:spcPts val="0"/>
              </a:spcAft>
              <a:buSzPts val="1800"/>
              <a:buChar char="●"/>
              <a:defRPr/>
            </a:lvl4pPr>
            <a:lvl5pPr marL="2286000" lvl="4" indent="-342900">
              <a:spcBef>
                <a:spcPts val="0"/>
              </a:spcBef>
              <a:spcAft>
                <a:spcPts val="0"/>
              </a:spcAft>
              <a:buSzPts val="1800"/>
              <a:buChar char="○"/>
              <a:defRPr/>
            </a:lvl5pPr>
            <a:lvl6pPr marL="2743200" lvl="5" indent="-342900">
              <a:spcBef>
                <a:spcPts val="0"/>
              </a:spcBef>
              <a:spcAft>
                <a:spcPts val="0"/>
              </a:spcAft>
              <a:buSzPts val="1800"/>
              <a:buChar char="■"/>
              <a:defRPr/>
            </a:lvl6pPr>
            <a:lvl7pPr marL="3200400" lvl="6" indent="-342900">
              <a:spcBef>
                <a:spcPts val="0"/>
              </a:spcBef>
              <a:spcAft>
                <a:spcPts val="0"/>
              </a:spcAft>
              <a:buSzPts val="1800"/>
              <a:buChar char="●"/>
              <a:defRPr/>
            </a:lvl7pPr>
            <a:lvl8pPr marL="3657600" lvl="7" indent="-342900">
              <a:spcBef>
                <a:spcPts val="0"/>
              </a:spcBef>
              <a:spcAft>
                <a:spcPts val="0"/>
              </a:spcAft>
              <a:buSzPts val="1800"/>
              <a:buChar char="○"/>
              <a:defRPr/>
            </a:lvl8pPr>
            <a:lvl9pPr marL="4114800" lvl="8" indent="-342900">
              <a:spcBef>
                <a:spcPts val="0"/>
              </a:spcBef>
              <a:spcAft>
                <a:spcPts val="0"/>
              </a:spcAft>
              <a:buSzPts val="1800"/>
              <a:buChar char="■"/>
              <a:defRPr/>
            </a:lvl9pPr>
          </a:lstStyle>
          <a:p>
            <a:endParaRPr/>
          </a:p>
        </p:txBody>
      </p:sp>
    </p:spTree>
    <p:extLst>
      <p:ext uri="{BB962C8B-B14F-4D97-AF65-F5344CB8AC3E}">
        <p14:creationId xmlns:p14="http://schemas.microsoft.com/office/powerpoint/2010/main" val="19465443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2BA88A-7F22-334A-975B-28EF1050E38E}"/>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082005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8"/>
        <p:cNvGrpSpPr/>
        <p:nvPr/>
      </p:nvGrpSpPr>
      <p:grpSpPr>
        <a:xfrm>
          <a:off x="0" y="0"/>
          <a:ext cx="0" cy="0"/>
          <a:chOff x="0" y="0"/>
          <a:chExt cx="0" cy="0"/>
        </a:xfrm>
      </p:grpSpPr>
    </p:spTree>
    <p:extLst>
      <p:ext uri="{BB962C8B-B14F-4D97-AF65-F5344CB8AC3E}">
        <p14:creationId xmlns:p14="http://schemas.microsoft.com/office/powerpoint/2010/main" val="35515481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334907-53CF-004B-952C-CEA5ABDAD9D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C85A98B-1BCE-9C4F-AA79-6344D653BBD9}"/>
              </a:ext>
            </a:extLst>
          </p:cNvPr>
          <p:cNvSpPr>
            <a:spLocks noGrp="1"/>
          </p:cNvSpPr>
          <p:nvPr>
            <p:ph sz="half" idx="1"/>
          </p:nvPr>
        </p:nvSpPr>
        <p:spPr>
          <a:xfrm>
            <a:off x="628650" y="1369219"/>
            <a:ext cx="3886200" cy="32635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7E755A4-D6CA-4A43-B4F0-62E081D46B4B}"/>
              </a:ext>
            </a:extLst>
          </p:cNvPr>
          <p:cNvSpPr>
            <a:spLocks noGrp="1"/>
          </p:cNvSpPr>
          <p:nvPr>
            <p:ph sz="half" idx="2"/>
          </p:nvPr>
        </p:nvSpPr>
        <p:spPr>
          <a:xfrm>
            <a:off x="4629150" y="1369219"/>
            <a:ext cx="3886200" cy="32635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115D86E-F614-E941-B92F-F4A7ED7D12DD}"/>
              </a:ext>
            </a:extLst>
          </p:cNvPr>
          <p:cNvSpPr>
            <a:spLocks noGrp="1"/>
          </p:cNvSpPr>
          <p:nvPr>
            <p:ph type="dt" sz="half" idx="10"/>
          </p:nvPr>
        </p:nvSpPr>
        <p:spPr/>
        <p:txBody>
          <a:bodyPr/>
          <a:lstStyle/>
          <a:p>
            <a:fld id="{BAEEA440-D1F7-E847-AE55-B0C881F64BD4}" type="datetimeFigureOut">
              <a:rPr lang="en-US" smtClean="0"/>
              <a:t>10/19/18</a:t>
            </a:fld>
            <a:endParaRPr lang="en-US"/>
          </a:p>
        </p:txBody>
      </p:sp>
      <p:sp>
        <p:nvSpPr>
          <p:cNvPr id="6" name="Footer Placeholder 5">
            <a:extLst>
              <a:ext uri="{FF2B5EF4-FFF2-40B4-BE49-F238E27FC236}">
                <a16:creationId xmlns:a16="http://schemas.microsoft.com/office/drawing/2014/main" id="{F915C0BB-29A4-5B46-9050-A391D28FEE5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11AC0A4-E3FA-6C45-96CA-CB427530D69D}"/>
              </a:ext>
            </a:extLst>
          </p:cNvPr>
          <p:cNvSpPr>
            <a:spLocks noGrp="1"/>
          </p:cNvSpPr>
          <p:nvPr>
            <p:ph type="sldNum" sz="quarter" idx="12"/>
          </p:nvPr>
        </p:nvSpPr>
        <p:spPr/>
        <p:txBody>
          <a:bodyPr/>
          <a:lstStyle/>
          <a:p>
            <a:fld id="{73087832-BF9C-7641-B794-3ABF7BA6349D}" type="slidenum">
              <a:rPr lang="en-US" smtClean="0"/>
              <a:t>‹#›</a:t>
            </a:fld>
            <a:endParaRPr lang="en-US"/>
          </a:p>
        </p:txBody>
      </p:sp>
    </p:spTree>
    <p:extLst>
      <p:ext uri="{BB962C8B-B14F-4D97-AF65-F5344CB8AC3E}">
        <p14:creationId xmlns:p14="http://schemas.microsoft.com/office/powerpoint/2010/main" val="4007601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lesson-plan">
    <p:bg>
      <p:bgPr>
        <a:solidFill>
          <a:schemeClr val="lt1"/>
        </a:solidFill>
        <a:effectLst/>
      </p:bgPr>
    </p:bg>
    <p:spTree>
      <p:nvGrpSpPr>
        <p:cNvPr id="1" name="Shape 5"/>
        <p:cNvGrpSpPr/>
        <p:nvPr/>
      </p:nvGrpSpPr>
      <p:grpSpPr>
        <a:xfrm>
          <a:off x="0" y="0"/>
          <a:ext cx="0" cy="0"/>
          <a:chOff x="0" y="0"/>
          <a:chExt cx="0" cy="0"/>
        </a:xfrm>
      </p:grpSpPr>
      <p:grpSp>
        <p:nvGrpSpPr>
          <p:cNvPr id="6" name="Shape 6"/>
          <p:cNvGrpSpPr/>
          <p:nvPr/>
        </p:nvGrpSpPr>
        <p:grpSpPr>
          <a:xfrm>
            <a:off x="33868" y="-71"/>
            <a:ext cx="3409813" cy="2107677"/>
            <a:chOff x="0" y="1494"/>
            <a:chExt cx="3409813" cy="2810236"/>
          </a:xfrm>
        </p:grpSpPr>
        <p:cxnSp>
          <p:nvCxnSpPr>
            <p:cNvPr id="7" name="Shape 7"/>
            <p:cNvCxnSpPr/>
            <p:nvPr/>
          </p:nvCxnSpPr>
          <p:spPr>
            <a:xfrm>
              <a:off x="0" y="245543"/>
              <a:ext cx="3251100" cy="1500"/>
            </a:xfrm>
            <a:prstGeom prst="straightConnector1">
              <a:avLst/>
            </a:prstGeom>
            <a:noFill/>
            <a:ln w="12700" cap="flat" cmpd="sng">
              <a:solidFill>
                <a:srgbClr val="B7CCE4">
                  <a:alpha val="53725"/>
                </a:srgbClr>
              </a:solidFill>
              <a:prstDash val="solid"/>
              <a:round/>
              <a:headEnd type="none" w="sm" len="sm"/>
              <a:tailEnd type="none" w="sm" len="sm"/>
            </a:ln>
          </p:spPr>
        </p:cxnSp>
        <p:cxnSp>
          <p:nvCxnSpPr>
            <p:cNvPr id="8" name="Shape 8"/>
            <p:cNvCxnSpPr/>
            <p:nvPr/>
          </p:nvCxnSpPr>
          <p:spPr>
            <a:xfrm rot="-5400000">
              <a:off x="-1212177" y="1407880"/>
              <a:ext cx="2806200" cy="1500"/>
            </a:xfrm>
            <a:prstGeom prst="straightConnector1">
              <a:avLst/>
            </a:prstGeom>
            <a:noFill/>
            <a:ln w="12700" cap="flat" cmpd="sng">
              <a:solidFill>
                <a:srgbClr val="B7CCE4">
                  <a:alpha val="53725"/>
                </a:srgbClr>
              </a:solidFill>
              <a:prstDash val="solid"/>
              <a:round/>
              <a:headEnd type="none" w="sm" len="sm"/>
              <a:tailEnd type="none" w="sm" len="sm"/>
            </a:ln>
          </p:spPr>
        </p:cxnSp>
        <p:cxnSp>
          <p:nvCxnSpPr>
            <p:cNvPr id="9" name="Shape 9"/>
            <p:cNvCxnSpPr/>
            <p:nvPr/>
          </p:nvCxnSpPr>
          <p:spPr>
            <a:xfrm>
              <a:off x="0" y="474143"/>
              <a:ext cx="2667000" cy="1500"/>
            </a:xfrm>
            <a:prstGeom prst="straightConnector1">
              <a:avLst/>
            </a:prstGeom>
            <a:noFill/>
            <a:ln w="12700" cap="flat" cmpd="sng">
              <a:solidFill>
                <a:srgbClr val="B7CCE4">
                  <a:alpha val="53725"/>
                </a:srgbClr>
              </a:solidFill>
              <a:prstDash val="solid"/>
              <a:round/>
              <a:headEnd type="none" w="sm" len="sm"/>
              <a:tailEnd type="none" w="sm" len="sm"/>
            </a:ln>
          </p:spPr>
        </p:cxnSp>
        <p:cxnSp>
          <p:nvCxnSpPr>
            <p:cNvPr id="10" name="Shape 10"/>
            <p:cNvCxnSpPr/>
            <p:nvPr/>
          </p:nvCxnSpPr>
          <p:spPr>
            <a:xfrm>
              <a:off x="0" y="702743"/>
              <a:ext cx="2167500" cy="1500"/>
            </a:xfrm>
            <a:prstGeom prst="straightConnector1">
              <a:avLst/>
            </a:prstGeom>
            <a:noFill/>
            <a:ln w="12700" cap="flat" cmpd="sng">
              <a:solidFill>
                <a:srgbClr val="B7CCE4">
                  <a:alpha val="53725"/>
                </a:srgbClr>
              </a:solidFill>
              <a:prstDash val="solid"/>
              <a:round/>
              <a:headEnd type="none" w="sm" len="sm"/>
              <a:tailEnd type="none" w="sm" len="sm"/>
            </a:ln>
          </p:spPr>
        </p:cxnSp>
        <p:cxnSp>
          <p:nvCxnSpPr>
            <p:cNvPr id="11" name="Shape 11"/>
            <p:cNvCxnSpPr/>
            <p:nvPr/>
          </p:nvCxnSpPr>
          <p:spPr>
            <a:xfrm>
              <a:off x="0" y="931343"/>
              <a:ext cx="1862700" cy="1500"/>
            </a:xfrm>
            <a:prstGeom prst="straightConnector1">
              <a:avLst/>
            </a:prstGeom>
            <a:noFill/>
            <a:ln w="12700" cap="flat" cmpd="sng">
              <a:solidFill>
                <a:srgbClr val="B7CCE4">
                  <a:alpha val="53725"/>
                </a:srgbClr>
              </a:solidFill>
              <a:prstDash val="solid"/>
              <a:round/>
              <a:headEnd type="none" w="sm" len="sm"/>
              <a:tailEnd type="none" w="sm" len="sm"/>
            </a:ln>
          </p:spPr>
        </p:cxnSp>
        <p:cxnSp>
          <p:nvCxnSpPr>
            <p:cNvPr id="12" name="Shape 12"/>
            <p:cNvCxnSpPr/>
            <p:nvPr/>
          </p:nvCxnSpPr>
          <p:spPr>
            <a:xfrm>
              <a:off x="0" y="1159943"/>
              <a:ext cx="1490100" cy="1500"/>
            </a:xfrm>
            <a:prstGeom prst="straightConnector1">
              <a:avLst/>
            </a:prstGeom>
            <a:noFill/>
            <a:ln w="12700" cap="flat" cmpd="sng">
              <a:solidFill>
                <a:srgbClr val="B7CCE4">
                  <a:alpha val="53725"/>
                </a:srgbClr>
              </a:solidFill>
              <a:prstDash val="solid"/>
              <a:round/>
              <a:headEnd type="none" w="sm" len="sm"/>
              <a:tailEnd type="none" w="sm" len="sm"/>
            </a:ln>
          </p:spPr>
        </p:cxnSp>
        <p:cxnSp>
          <p:nvCxnSpPr>
            <p:cNvPr id="13" name="Shape 13"/>
            <p:cNvCxnSpPr/>
            <p:nvPr/>
          </p:nvCxnSpPr>
          <p:spPr>
            <a:xfrm>
              <a:off x="0" y="1388543"/>
              <a:ext cx="1219200" cy="1500"/>
            </a:xfrm>
            <a:prstGeom prst="straightConnector1">
              <a:avLst/>
            </a:prstGeom>
            <a:noFill/>
            <a:ln w="12700" cap="flat" cmpd="sng">
              <a:solidFill>
                <a:srgbClr val="B7CCE4">
                  <a:alpha val="53725"/>
                </a:srgbClr>
              </a:solidFill>
              <a:prstDash val="solid"/>
              <a:round/>
              <a:headEnd type="none" w="sm" len="sm"/>
              <a:tailEnd type="none" w="sm" len="sm"/>
            </a:ln>
          </p:spPr>
        </p:cxnSp>
        <p:cxnSp>
          <p:nvCxnSpPr>
            <p:cNvPr id="14" name="Shape 14"/>
            <p:cNvCxnSpPr/>
            <p:nvPr/>
          </p:nvCxnSpPr>
          <p:spPr>
            <a:xfrm>
              <a:off x="0" y="1617143"/>
              <a:ext cx="990600" cy="1500"/>
            </a:xfrm>
            <a:prstGeom prst="straightConnector1">
              <a:avLst/>
            </a:prstGeom>
            <a:noFill/>
            <a:ln w="12700" cap="flat" cmpd="sng">
              <a:solidFill>
                <a:srgbClr val="B7CCE4">
                  <a:alpha val="53725"/>
                </a:srgbClr>
              </a:solidFill>
              <a:prstDash val="solid"/>
              <a:round/>
              <a:headEnd type="none" w="sm" len="sm"/>
              <a:tailEnd type="none" w="sm" len="sm"/>
            </a:ln>
          </p:spPr>
        </p:cxnSp>
        <p:cxnSp>
          <p:nvCxnSpPr>
            <p:cNvPr id="15" name="Shape 15"/>
            <p:cNvCxnSpPr/>
            <p:nvPr/>
          </p:nvCxnSpPr>
          <p:spPr>
            <a:xfrm>
              <a:off x="0" y="1845743"/>
              <a:ext cx="745200" cy="1500"/>
            </a:xfrm>
            <a:prstGeom prst="straightConnector1">
              <a:avLst/>
            </a:prstGeom>
            <a:noFill/>
            <a:ln w="12700" cap="flat" cmpd="sng">
              <a:solidFill>
                <a:srgbClr val="B7CCE4">
                  <a:alpha val="53725"/>
                </a:srgbClr>
              </a:solidFill>
              <a:prstDash val="solid"/>
              <a:round/>
              <a:headEnd type="none" w="sm" len="sm"/>
              <a:tailEnd type="none" w="sm" len="sm"/>
            </a:ln>
          </p:spPr>
        </p:cxnSp>
        <p:cxnSp>
          <p:nvCxnSpPr>
            <p:cNvPr id="16" name="Shape 16"/>
            <p:cNvCxnSpPr/>
            <p:nvPr/>
          </p:nvCxnSpPr>
          <p:spPr>
            <a:xfrm>
              <a:off x="0" y="2074343"/>
              <a:ext cx="533400" cy="1500"/>
            </a:xfrm>
            <a:prstGeom prst="straightConnector1">
              <a:avLst/>
            </a:prstGeom>
            <a:noFill/>
            <a:ln w="12700" cap="flat" cmpd="sng">
              <a:solidFill>
                <a:srgbClr val="B7CCE4">
                  <a:alpha val="53725"/>
                </a:srgbClr>
              </a:solidFill>
              <a:prstDash val="solid"/>
              <a:round/>
              <a:headEnd type="none" w="sm" len="sm"/>
              <a:tailEnd type="none" w="sm" len="sm"/>
            </a:ln>
          </p:spPr>
        </p:cxnSp>
        <p:cxnSp>
          <p:nvCxnSpPr>
            <p:cNvPr id="17" name="Shape 17"/>
            <p:cNvCxnSpPr/>
            <p:nvPr/>
          </p:nvCxnSpPr>
          <p:spPr>
            <a:xfrm>
              <a:off x="0" y="2302944"/>
              <a:ext cx="262500" cy="1500"/>
            </a:xfrm>
            <a:prstGeom prst="straightConnector1">
              <a:avLst/>
            </a:prstGeom>
            <a:noFill/>
            <a:ln w="12700" cap="flat" cmpd="sng">
              <a:solidFill>
                <a:srgbClr val="B7CCE4">
                  <a:alpha val="53725"/>
                </a:srgbClr>
              </a:solidFill>
              <a:prstDash val="solid"/>
              <a:round/>
              <a:headEnd type="none" w="sm" len="sm"/>
              <a:tailEnd type="none" w="sm" len="sm"/>
            </a:ln>
          </p:spPr>
        </p:cxnSp>
        <p:cxnSp>
          <p:nvCxnSpPr>
            <p:cNvPr id="18" name="Shape 18"/>
            <p:cNvCxnSpPr/>
            <p:nvPr/>
          </p:nvCxnSpPr>
          <p:spPr>
            <a:xfrm rot="-5400000">
              <a:off x="-814261" y="1238115"/>
              <a:ext cx="2468400" cy="1500"/>
            </a:xfrm>
            <a:prstGeom prst="straightConnector1">
              <a:avLst/>
            </a:prstGeom>
            <a:noFill/>
            <a:ln w="12700" cap="flat" cmpd="sng">
              <a:solidFill>
                <a:srgbClr val="B7CCE4">
                  <a:alpha val="53725"/>
                </a:srgbClr>
              </a:solidFill>
              <a:prstDash val="solid"/>
              <a:round/>
              <a:headEnd type="none" w="sm" len="sm"/>
              <a:tailEnd type="none" w="sm" len="sm"/>
            </a:ln>
          </p:spPr>
        </p:cxnSp>
        <p:cxnSp>
          <p:nvCxnSpPr>
            <p:cNvPr id="19" name="Shape 19"/>
            <p:cNvCxnSpPr/>
            <p:nvPr/>
          </p:nvCxnSpPr>
          <p:spPr>
            <a:xfrm rot="-5400000">
              <a:off x="-357712" y="1014528"/>
              <a:ext cx="2018100" cy="1500"/>
            </a:xfrm>
            <a:prstGeom prst="straightConnector1">
              <a:avLst/>
            </a:prstGeom>
            <a:noFill/>
            <a:ln w="12700" cap="flat" cmpd="sng">
              <a:solidFill>
                <a:srgbClr val="B7CCE4">
                  <a:alpha val="53725"/>
                </a:srgbClr>
              </a:solidFill>
              <a:prstDash val="solid"/>
              <a:round/>
              <a:headEnd type="none" w="sm" len="sm"/>
              <a:tailEnd type="none" w="sm" len="sm"/>
            </a:ln>
          </p:spPr>
        </p:cxnSp>
        <p:cxnSp>
          <p:nvCxnSpPr>
            <p:cNvPr id="20" name="Shape 20"/>
            <p:cNvCxnSpPr/>
            <p:nvPr/>
          </p:nvCxnSpPr>
          <p:spPr>
            <a:xfrm rot="-5400000">
              <a:off x="-853" y="887577"/>
              <a:ext cx="1764000" cy="1500"/>
            </a:xfrm>
            <a:prstGeom prst="straightConnector1">
              <a:avLst/>
            </a:prstGeom>
            <a:noFill/>
            <a:ln w="12700" cap="flat" cmpd="sng">
              <a:solidFill>
                <a:srgbClr val="B7CCE4">
                  <a:alpha val="53725"/>
                </a:srgbClr>
              </a:solidFill>
              <a:prstDash val="solid"/>
              <a:round/>
              <a:headEnd type="none" w="sm" len="sm"/>
              <a:tailEnd type="none" w="sm" len="sm"/>
            </a:ln>
          </p:spPr>
        </p:cxnSp>
        <p:cxnSp>
          <p:nvCxnSpPr>
            <p:cNvPr id="21" name="Shape 21"/>
            <p:cNvCxnSpPr/>
            <p:nvPr/>
          </p:nvCxnSpPr>
          <p:spPr>
            <a:xfrm rot="-5400000">
              <a:off x="326307" y="790194"/>
              <a:ext cx="1569300" cy="1500"/>
            </a:xfrm>
            <a:prstGeom prst="straightConnector1">
              <a:avLst/>
            </a:prstGeom>
            <a:noFill/>
            <a:ln w="12700" cap="flat" cmpd="sng">
              <a:solidFill>
                <a:srgbClr val="B7CCE4">
                  <a:alpha val="53725"/>
                </a:srgbClr>
              </a:solidFill>
              <a:prstDash val="solid"/>
              <a:round/>
              <a:headEnd type="none" w="sm" len="sm"/>
              <a:tailEnd type="none" w="sm" len="sm"/>
            </a:ln>
          </p:spPr>
        </p:cxnSp>
        <p:cxnSp>
          <p:nvCxnSpPr>
            <p:cNvPr id="22" name="Shape 22"/>
            <p:cNvCxnSpPr/>
            <p:nvPr/>
          </p:nvCxnSpPr>
          <p:spPr>
            <a:xfrm rot="-5400000">
              <a:off x="636517" y="709727"/>
              <a:ext cx="1408500" cy="1500"/>
            </a:xfrm>
            <a:prstGeom prst="straightConnector1">
              <a:avLst/>
            </a:prstGeom>
            <a:noFill/>
            <a:ln w="12700" cap="flat" cmpd="sng">
              <a:solidFill>
                <a:srgbClr val="B7CCE4">
                  <a:alpha val="53725"/>
                </a:srgbClr>
              </a:solidFill>
              <a:prstDash val="solid"/>
              <a:round/>
              <a:headEnd type="none" w="sm" len="sm"/>
              <a:tailEnd type="none" w="sm" len="sm"/>
            </a:ln>
          </p:spPr>
        </p:cxnSp>
        <p:cxnSp>
          <p:nvCxnSpPr>
            <p:cNvPr id="23" name="Shape 23"/>
            <p:cNvCxnSpPr/>
            <p:nvPr/>
          </p:nvCxnSpPr>
          <p:spPr>
            <a:xfrm rot="-5400000">
              <a:off x="972229" y="603962"/>
              <a:ext cx="1196700" cy="1500"/>
            </a:xfrm>
            <a:prstGeom prst="straightConnector1">
              <a:avLst/>
            </a:prstGeom>
            <a:noFill/>
            <a:ln w="12700" cap="flat" cmpd="sng">
              <a:solidFill>
                <a:srgbClr val="B7CCE4">
                  <a:alpha val="53725"/>
                </a:srgbClr>
              </a:solidFill>
              <a:prstDash val="solid"/>
              <a:round/>
              <a:headEnd type="none" w="sm" len="sm"/>
              <a:tailEnd type="none" w="sm" len="sm"/>
            </a:ln>
          </p:spPr>
        </p:cxnSp>
        <p:cxnSp>
          <p:nvCxnSpPr>
            <p:cNvPr id="24" name="Shape 24"/>
            <p:cNvCxnSpPr/>
            <p:nvPr/>
          </p:nvCxnSpPr>
          <p:spPr>
            <a:xfrm rot="-5400000">
              <a:off x="1278237" y="527761"/>
              <a:ext cx="1044300" cy="1500"/>
            </a:xfrm>
            <a:prstGeom prst="straightConnector1">
              <a:avLst/>
            </a:prstGeom>
            <a:noFill/>
            <a:ln w="12700" cap="flat" cmpd="sng">
              <a:solidFill>
                <a:srgbClr val="B7CCE4">
                  <a:alpha val="53725"/>
                </a:srgbClr>
              </a:solidFill>
              <a:prstDash val="solid"/>
              <a:round/>
              <a:headEnd type="none" w="sm" len="sm"/>
              <a:tailEnd type="none" w="sm" len="sm"/>
            </a:ln>
          </p:spPr>
        </p:cxnSp>
        <p:cxnSp>
          <p:nvCxnSpPr>
            <p:cNvPr id="25" name="Shape 25"/>
            <p:cNvCxnSpPr/>
            <p:nvPr/>
          </p:nvCxnSpPr>
          <p:spPr>
            <a:xfrm rot="-5400000">
              <a:off x="1590398" y="440777"/>
              <a:ext cx="879600" cy="1500"/>
            </a:xfrm>
            <a:prstGeom prst="straightConnector1">
              <a:avLst/>
            </a:prstGeom>
            <a:noFill/>
            <a:ln w="12700" cap="flat" cmpd="sng">
              <a:solidFill>
                <a:srgbClr val="B7CCE4">
                  <a:alpha val="53725"/>
                </a:srgbClr>
              </a:solidFill>
              <a:prstDash val="solid"/>
              <a:round/>
              <a:headEnd type="none" w="sm" len="sm"/>
              <a:tailEnd type="none" w="sm" len="sm"/>
            </a:ln>
          </p:spPr>
        </p:cxnSp>
        <p:cxnSp>
          <p:nvCxnSpPr>
            <p:cNvPr id="26" name="Shape 26"/>
            <p:cNvCxnSpPr/>
            <p:nvPr/>
          </p:nvCxnSpPr>
          <p:spPr>
            <a:xfrm rot="-5400000">
              <a:off x="1883657" y="377227"/>
              <a:ext cx="752700" cy="1500"/>
            </a:xfrm>
            <a:prstGeom prst="straightConnector1">
              <a:avLst/>
            </a:prstGeom>
            <a:noFill/>
            <a:ln w="12700" cap="flat" cmpd="sng">
              <a:solidFill>
                <a:srgbClr val="B7CCE4">
                  <a:alpha val="53725"/>
                </a:srgbClr>
              </a:solidFill>
              <a:prstDash val="solid"/>
              <a:round/>
              <a:headEnd type="none" w="sm" len="sm"/>
              <a:tailEnd type="none" w="sm" len="sm"/>
            </a:ln>
          </p:spPr>
        </p:cxnSp>
        <p:cxnSp>
          <p:nvCxnSpPr>
            <p:cNvPr id="27" name="Shape 27"/>
            <p:cNvCxnSpPr/>
            <p:nvPr/>
          </p:nvCxnSpPr>
          <p:spPr>
            <a:xfrm rot="-5400000">
              <a:off x="2198067" y="292494"/>
              <a:ext cx="583500" cy="1500"/>
            </a:xfrm>
            <a:prstGeom prst="straightConnector1">
              <a:avLst/>
            </a:prstGeom>
            <a:noFill/>
            <a:ln w="12700" cap="flat" cmpd="sng">
              <a:solidFill>
                <a:srgbClr val="B7CCE4">
                  <a:alpha val="53725"/>
                </a:srgbClr>
              </a:solidFill>
              <a:prstDash val="solid"/>
              <a:round/>
              <a:headEnd type="none" w="sm" len="sm"/>
              <a:tailEnd type="none" w="sm" len="sm"/>
            </a:ln>
          </p:spPr>
        </p:cxnSp>
        <p:cxnSp>
          <p:nvCxnSpPr>
            <p:cNvPr id="28" name="Shape 28"/>
            <p:cNvCxnSpPr/>
            <p:nvPr/>
          </p:nvCxnSpPr>
          <p:spPr>
            <a:xfrm rot="-5400000">
              <a:off x="2521028" y="199377"/>
              <a:ext cx="397200" cy="1500"/>
            </a:xfrm>
            <a:prstGeom prst="straightConnector1">
              <a:avLst/>
            </a:prstGeom>
            <a:noFill/>
            <a:ln w="12700" cap="flat" cmpd="sng">
              <a:solidFill>
                <a:srgbClr val="B7CCE4">
                  <a:alpha val="53725"/>
                </a:srgbClr>
              </a:solidFill>
              <a:prstDash val="solid"/>
              <a:round/>
              <a:headEnd type="none" w="sm" len="sm"/>
              <a:tailEnd type="none" w="sm" len="sm"/>
            </a:ln>
          </p:spPr>
        </p:cxnSp>
        <p:cxnSp>
          <p:nvCxnSpPr>
            <p:cNvPr id="29" name="Shape 29"/>
            <p:cNvCxnSpPr/>
            <p:nvPr/>
          </p:nvCxnSpPr>
          <p:spPr>
            <a:xfrm rot="-5400000">
              <a:off x="2801688" y="148627"/>
              <a:ext cx="295500" cy="1500"/>
            </a:xfrm>
            <a:prstGeom prst="straightConnector1">
              <a:avLst/>
            </a:prstGeom>
            <a:noFill/>
            <a:ln w="12700" cap="flat" cmpd="sng">
              <a:solidFill>
                <a:srgbClr val="B7CCE4">
                  <a:alpha val="53725"/>
                </a:srgbClr>
              </a:solidFill>
              <a:prstDash val="solid"/>
              <a:round/>
              <a:headEnd type="none" w="sm" len="sm"/>
              <a:tailEnd type="none" w="sm" len="sm"/>
            </a:ln>
          </p:spPr>
        </p:cxnSp>
        <p:cxnSp>
          <p:nvCxnSpPr>
            <p:cNvPr id="30" name="Shape 30"/>
            <p:cNvCxnSpPr/>
            <p:nvPr/>
          </p:nvCxnSpPr>
          <p:spPr>
            <a:xfrm rot="-5400000">
              <a:off x="3079243" y="102444"/>
              <a:ext cx="201600" cy="1500"/>
            </a:xfrm>
            <a:prstGeom prst="straightConnector1">
              <a:avLst/>
            </a:prstGeom>
            <a:noFill/>
            <a:ln w="12700" cap="flat" cmpd="sng">
              <a:solidFill>
                <a:srgbClr val="B7CCE4">
                  <a:alpha val="53725"/>
                </a:srgbClr>
              </a:solidFill>
              <a:prstDash val="solid"/>
              <a:round/>
              <a:headEnd type="none" w="sm" len="sm"/>
              <a:tailEnd type="none" w="sm" len="sm"/>
            </a:ln>
          </p:spPr>
        </p:cxnSp>
        <p:cxnSp>
          <p:nvCxnSpPr>
            <p:cNvPr id="31" name="Shape 31"/>
            <p:cNvCxnSpPr/>
            <p:nvPr/>
          </p:nvCxnSpPr>
          <p:spPr>
            <a:xfrm rot="-5400000">
              <a:off x="3324763" y="85077"/>
              <a:ext cx="168600" cy="1500"/>
            </a:xfrm>
            <a:prstGeom prst="straightConnector1">
              <a:avLst/>
            </a:prstGeom>
            <a:noFill/>
            <a:ln w="12700" cap="flat" cmpd="sng">
              <a:solidFill>
                <a:srgbClr val="B7CCE4">
                  <a:alpha val="53725"/>
                </a:srgbClr>
              </a:solidFill>
              <a:prstDash val="solid"/>
              <a:round/>
              <a:headEnd type="none" w="sm" len="sm"/>
              <a:tailEnd type="none" w="sm" len="sm"/>
            </a:ln>
          </p:spPr>
        </p:cxnSp>
      </p:grpSp>
      <p:sp>
        <p:nvSpPr>
          <p:cNvPr id="32" name="Shape 32"/>
          <p:cNvSpPr txBox="1">
            <a:spLocks noGrp="1"/>
          </p:cNvSpPr>
          <p:nvPr>
            <p:ph type="title"/>
          </p:nvPr>
        </p:nvSpPr>
        <p:spPr>
          <a:xfrm>
            <a:off x="457200" y="205978"/>
            <a:ext cx="8229600" cy="857400"/>
          </a:xfrm>
          <a:prstGeom prst="rect">
            <a:avLst/>
          </a:prstGeom>
          <a:noFill/>
          <a:ln>
            <a:noFill/>
          </a:ln>
        </p:spPr>
        <p:txBody>
          <a:bodyPr spcFirstLastPara="1" wrap="square" lIns="91425" tIns="91425" rIns="91425" bIns="91425" anchor="b" anchorCtr="0"/>
          <a:lstStyle>
            <a:lvl1pPr lvl="0">
              <a:spcBef>
                <a:spcPts val="0"/>
              </a:spcBef>
              <a:spcAft>
                <a:spcPts val="0"/>
              </a:spcAft>
              <a:buClr>
                <a:schemeClr val="lt1"/>
              </a:buClr>
              <a:buSzPts val="4400"/>
              <a:buNone/>
              <a:defRPr sz="4400">
                <a:solidFill>
                  <a:schemeClr val="lt1"/>
                </a:solidFill>
              </a:defRPr>
            </a:lvl1pPr>
            <a:lvl2pPr lvl="1">
              <a:spcBef>
                <a:spcPts val="0"/>
              </a:spcBef>
              <a:spcAft>
                <a:spcPts val="0"/>
              </a:spcAft>
              <a:buClr>
                <a:schemeClr val="lt1"/>
              </a:buClr>
              <a:buSzPts val="4400"/>
              <a:buNone/>
              <a:defRPr sz="4400">
                <a:solidFill>
                  <a:schemeClr val="lt1"/>
                </a:solidFill>
              </a:defRPr>
            </a:lvl2pPr>
            <a:lvl3pPr lvl="2">
              <a:spcBef>
                <a:spcPts val="0"/>
              </a:spcBef>
              <a:spcAft>
                <a:spcPts val="0"/>
              </a:spcAft>
              <a:buClr>
                <a:schemeClr val="lt1"/>
              </a:buClr>
              <a:buSzPts val="4400"/>
              <a:buNone/>
              <a:defRPr sz="4400">
                <a:solidFill>
                  <a:schemeClr val="lt1"/>
                </a:solidFill>
              </a:defRPr>
            </a:lvl3pPr>
            <a:lvl4pPr lvl="3">
              <a:spcBef>
                <a:spcPts val="0"/>
              </a:spcBef>
              <a:spcAft>
                <a:spcPts val="0"/>
              </a:spcAft>
              <a:buClr>
                <a:schemeClr val="lt1"/>
              </a:buClr>
              <a:buSzPts val="4400"/>
              <a:buNone/>
              <a:defRPr sz="4400">
                <a:solidFill>
                  <a:schemeClr val="lt1"/>
                </a:solidFill>
              </a:defRPr>
            </a:lvl4pPr>
            <a:lvl5pPr lvl="4">
              <a:spcBef>
                <a:spcPts val="0"/>
              </a:spcBef>
              <a:spcAft>
                <a:spcPts val="0"/>
              </a:spcAft>
              <a:buClr>
                <a:schemeClr val="lt1"/>
              </a:buClr>
              <a:buSzPts val="4400"/>
              <a:buNone/>
              <a:defRPr sz="4400">
                <a:solidFill>
                  <a:schemeClr val="lt1"/>
                </a:solidFill>
              </a:defRPr>
            </a:lvl5pPr>
            <a:lvl6pPr lvl="5">
              <a:spcBef>
                <a:spcPts val="0"/>
              </a:spcBef>
              <a:spcAft>
                <a:spcPts val="0"/>
              </a:spcAft>
              <a:buClr>
                <a:schemeClr val="lt1"/>
              </a:buClr>
              <a:buSzPts val="4400"/>
              <a:buNone/>
              <a:defRPr sz="4400">
                <a:solidFill>
                  <a:schemeClr val="lt1"/>
                </a:solidFill>
              </a:defRPr>
            </a:lvl6pPr>
            <a:lvl7pPr lvl="6">
              <a:spcBef>
                <a:spcPts val="0"/>
              </a:spcBef>
              <a:spcAft>
                <a:spcPts val="0"/>
              </a:spcAft>
              <a:buClr>
                <a:schemeClr val="lt1"/>
              </a:buClr>
              <a:buSzPts val="4400"/>
              <a:buNone/>
              <a:defRPr sz="4400">
                <a:solidFill>
                  <a:schemeClr val="lt1"/>
                </a:solidFill>
              </a:defRPr>
            </a:lvl7pPr>
            <a:lvl8pPr lvl="7">
              <a:spcBef>
                <a:spcPts val="0"/>
              </a:spcBef>
              <a:spcAft>
                <a:spcPts val="0"/>
              </a:spcAft>
              <a:buClr>
                <a:schemeClr val="lt1"/>
              </a:buClr>
              <a:buSzPts val="4400"/>
              <a:buNone/>
              <a:defRPr sz="4400">
                <a:solidFill>
                  <a:schemeClr val="lt1"/>
                </a:solidFill>
              </a:defRPr>
            </a:lvl8pPr>
            <a:lvl9pPr lvl="8">
              <a:spcBef>
                <a:spcPts val="0"/>
              </a:spcBef>
              <a:spcAft>
                <a:spcPts val="0"/>
              </a:spcAft>
              <a:buClr>
                <a:schemeClr val="lt1"/>
              </a:buClr>
              <a:buSzPts val="4400"/>
              <a:buNone/>
              <a:defRPr sz="4400">
                <a:solidFill>
                  <a:schemeClr val="lt1"/>
                </a:solidFill>
              </a:defRPr>
            </a:lvl9pPr>
          </a:lstStyle>
          <a:p>
            <a:endParaRPr/>
          </a:p>
        </p:txBody>
      </p:sp>
      <p:sp>
        <p:nvSpPr>
          <p:cNvPr id="33" name="Shape 33"/>
          <p:cNvSpPr txBox="1">
            <a:spLocks noGrp="1"/>
          </p:cNvSpPr>
          <p:nvPr>
            <p:ph type="body" idx="1"/>
          </p:nvPr>
        </p:nvSpPr>
        <p:spPr>
          <a:xfrm>
            <a:off x="457200" y="1200150"/>
            <a:ext cx="8229600" cy="3394500"/>
          </a:xfrm>
          <a:prstGeom prst="rect">
            <a:avLst/>
          </a:prstGeom>
          <a:noFill/>
          <a:ln>
            <a:noFill/>
          </a:ln>
        </p:spPr>
        <p:txBody>
          <a:bodyPr spcFirstLastPara="1" wrap="square" lIns="91425" tIns="91425" rIns="91425" bIns="91425" anchor="t" anchorCtr="0"/>
          <a:lstStyle>
            <a:lvl1pPr marL="457200" lvl="0" indent="-342900">
              <a:spcBef>
                <a:spcPts val="0"/>
              </a:spcBef>
              <a:spcAft>
                <a:spcPts val="0"/>
              </a:spcAft>
              <a:buClr>
                <a:schemeClr val="dk2"/>
              </a:buClr>
              <a:buSzPts val="1800"/>
              <a:buChar char="●"/>
              <a:defRPr sz="1800">
                <a:solidFill>
                  <a:schemeClr val="dk2"/>
                </a:solidFill>
              </a:defRPr>
            </a:lvl1pPr>
            <a:lvl2pPr marL="914400" lvl="1" indent="-342900">
              <a:spcBef>
                <a:spcPts val="0"/>
              </a:spcBef>
              <a:spcAft>
                <a:spcPts val="0"/>
              </a:spcAft>
              <a:buClr>
                <a:schemeClr val="dk2"/>
              </a:buClr>
              <a:buSzPts val="1800"/>
              <a:buChar char="○"/>
              <a:defRPr sz="1800">
                <a:solidFill>
                  <a:schemeClr val="dk2"/>
                </a:solidFill>
              </a:defRPr>
            </a:lvl2pPr>
            <a:lvl3pPr marL="1371600" lvl="2" indent="-342900">
              <a:spcBef>
                <a:spcPts val="0"/>
              </a:spcBef>
              <a:spcAft>
                <a:spcPts val="0"/>
              </a:spcAft>
              <a:buClr>
                <a:schemeClr val="dk2"/>
              </a:buClr>
              <a:buSzPts val="1800"/>
              <a:buChar char="■"/>
              <a:defRPr sz="1800">
                <a:solidFill>
                  <a:schemeClr val="dk2"/>
                </a:solidFill>
              </a:defRPr>
            </a:lvl3pPr>
            <a:lvl4pPr marL="1828800" lvl="3" indent="-342900">
              <a:spcBef>
                <a:spcPts val="0"/>
              </a:spcBef>
              <a:spcAft>
                <a:spcPts val="0"/>
              </a:spcAft>
              <a:buClr>
                <a:schemeClr val="dk2"/>
              </a:buClr>
              <a:buSzPts val="1800"/>
              <a:buChar char="●"/>
              <a:defRPr sz="1800">
                <a:solidFill>
                  <a:schemeClr val="dk2"/>
                </a:solidFill>
              </a:defRPr>
            </a:lvl4pPr>
            <a:lvl5pPr marL="2286000" lvl="4" indent="-342900">
              <a:spcBef>
                <a:spcPts val="0"/>
              </a:spcBef>
              <a:spcAft>
                <a:spcPts val="0"/>
              </a:spcAft>
              <a:buClr>
                <a:schemeClr val="dk2"/>
              </a:buClr>
              <a:buSzPts val="1800"/>
              <a:buChar char="○"/>
              <a:defRPr sz="1800">
                <a:solidFill>
                  <a:schemeClr val="dk2"/>
                </a:solidFill>
              </a:defRPr>
            </a:lvl5pPr>
            <a:lvl6pPr marL="2743200" lvl="5" indent="-342900">
              <a:spcBef>
                <a:spcPts val="0"/>
              </a:spcBef>
              <a:spcAft>
                <a:spcPts val="0"/>
              </a:spcAft>
              <a:buClr>
                <a:schemeClr val="dk2"/>
              </a:buClr>
              <a:buSzPts val="1800"/>
              <a:buChar char="■"/>
              <a:defRPr sz="1800">
                <a:solidFill>
                  <a:schemeClr val="dk2"/>
                </a:solidFill>
              </a:defRPr>
            </a:lvl6pPr>
            <a:lvl7pPr marL="3200400" lvl="6" indent="-342900">
              <a:spcBef>
                <a:spcPts val="0"/>
              </a:spcBef>
              <a:spcAft>
                <a:spcPts val="0"/>
              </a:spcAft>
              <a:buClr>
                <a:schemeClr val="dk2"/>
              </a:buClr>
              <a:buSzPts val="1800"/>
              <a:buChar char="●"/>
              <a:defRPr sz="1800">
                <a:solidFill>
                  <a:schemeClr val="dk2"/>
                </a:solidFill>
              </a:defRPr>
            </a:lvl7pPr>
            <a:lvl8pPr marL="3657600" lvl="7" indent="-342900">
              <a:spcBef>
                <a:spcPts val="0"/>
              </a:spcBef>
              <a:spcAft>
                <a:spcPts val="0"/>
              </a:spcAft>
              <a:buClr>
                <a:schemeClr val="dk2"/>
              </a:buClr>
              <a:buSzPts val="1800"/>
              <a:buChar char="○"/>
              <a:defRPr sz="1800">
                <a:solidFill>
                  <a:schemeClr val="dk2"/>
                </a:solidFill>
              </a:defRPr>
            </a:lvl8pPr>
            <a:lvl9pPr marL="4114800" lvl="8" indent="-342900">
              <a:spcBef>
                <a:spcPts val="0"/>
              </a:spcBef>
              <a:spcAft>
                <a:spcPts val="0"/>
              </a:spcAft>
              <a:buClr>
                <a:schemeClr val="dk2"/>
              </a:buClr>
              <a:buSzPts val="1800"/>
              <a:buChar char="■"/>
              <a:defRPr sz="1800">
                <a:solidFill>
                  <a:schemeClr val="dk2"/>
                </a:solidFill>
              </a:defRPr>
            </a:lvl9pPr>
          </a:lstStyle>
          <a:p>
            <a:endParaRPr/>
          </a:p>
        </p:txBody>
      </p:sp>
      <p:grpSp>
        <p:nvGrpSpPr>
          <p:cNvPr id="34" name="Shape 34"/>
          <p:cNvGrpSpPr/>
          <p:nvPr/>
        </p:nvGrpSpPr>
        <p:grpSpPr>
          <a:xfrm rot="10800000">
            <a:off x="5734187" y="3035894"/>
            <a:ext cx="3409813" cy="2107677"/>
            <a:chOff x="0" y="1494"/>
            <a:chExt cx="3409813" cy="2810236"/>
          </a:xfrm>
        </p:grpSpPr>
        <p:cxnSp>
          <p:nvCxnSpPr>
            <p:cNvPr id="35" name="Shape 35"/>
            <p:cNvCxnSpPr/>
            <p:nvPr/>
          </p:nvCxnSpPr>
          <p:spPr>
            <a:xfrm>
              <a:off x="0" y="245543"/>
              <a:ext cx="3251100" cy="1500"/>
            </a:xfrm>
            <a:prstGeom prst="straightConnector1">
              <a:avLst/>
            </a:prstGeom>
            <a:noFill/>
            <a:ln w="12700" cap="flat" cmpd="sng">
              <a:solidFill>
                <a:srgbClr val="B7CCE4">
                  <a:alpha val="53725"/>
                </a:srgbClr>
              </a:solidFill>
              <a:prstDash val="solid"/>
              <a:round/>
              <a:headEnd type="none" w="sm" len="sm"/>
              <a:tailEnd type="none" w="sm" len="sm"/>
            </a:ln>
          </p:spPr>
        </p:cxnSp>
        <p:cxnSp>
          <p:nvCxnSpPr>
            <p:cNvPr id="36" name="Shape 36"/>
            <p:cNvCxnSpPr/>
            <p:nvPr/>
          </p:nvCxnSpPr>
          <p:spPr>
            <a:xfrm rot="-5400000">
              <a:off x="-1212177" y="1407880"/>
              <a:ext cx="2806200" cy="1500"/>
            </a:xfrm>
            <a:prstGeom prst="straightConnector1">
              <a:avLst/>
            </a:prstGeom>
            <a:noFill/>
            <a:ln w="12700" cap="flat" cmpd="sng">
              <a:solidFill>
                <a:srgbClr val="B7CCE4">
                  <a:alpha val="53725"/>
                </a:srgbClr>
              </a:solidFill>
              <a:prstDash val="solid"/>
              <a:round/>
              <a:headEnd type="none" w="sm" len="sm"/>
              <a:tailEnd type="none" w="sm" len="sm"/>
            </a:ln>
          </p:spPr>
        </p:cxnSp>
        <p:cxnSp>
          <p:nvCxnSpPr>
            <p:cNvPr id="37" name="Shape 37"/>
            <p:cNvCxnSpPr/>
            <p:nvPr/>
          </p:nvCxnSpPr>
          <p:spPr>
            <a:xfrm>
              <a:off x="0" y="474143"/>
              <a:ext cx="2667000" cy="1500"/>
            </a:xfrm>
            <a:prstGeom prst="straightConnector1">
              <a:avLst/>
            </a:prstGeom>
            <a:noFill/>
            <a:ln w="12700" cap="flat" cmpd="sng">
              <a:solidFill>
                <a:srgbClr val="B7CCE4">
                  <a:alpha val="53725"/>
                </a:srgbClr>
              </a:solidFill>
              <a:prstDash val="solid"/>
              <a:round/>
              <a:headEnd type="none" w="sm" len="sm"/>
              <a:tailEnd type="none" w="sm" len="sm"/>
            </a:ln>
          </p:spPr>
        </p:cxnSp>
        <p:cxnSp>
          <p:nvCxnSpPr>
            <p:cNvPr id="38" name="Shape 38"/>
            <p:cNvCxnSpPr/>
            <p:nvPr/>
          </p:nvCxnSpPr>
          <p:spPr>
            <a:xfrm>
              <a:off x="0" y="702743"/>
              <a:ext cx="2167500" cy="1500"/>
            </a:xfrm>
            <a:prstGeom prst="straightConnector1">
              <a:avLst/>
            </a:prstGeom>
            <a:noFill/>
            <a:ln w="12700" cap="flat" cmpd="sng">
              <a:solidFill>
                <a:srgbClr val="B7CCE4">
                  <a:alpha val="53725"/>
                </a:srgbClr>
              </a:solidFill>
              <a:prstDash val="solid"/>
              <a:round/>
              <a:headEnd type="none" w="sm" len="sm"/>
              <a:tailEnd type="none" w="sm" len="sm"/>
            </a:ln>
          </p:spPr>
        </p:cxnSp>
        <p:cxnSp>
          <p:nvCxnSpPr>
            <p:cNvPr id="39" name="Shape 39"/>
            <p:cNvCxnSpPr/>
            <p:nvPr/>
          </p:nvCxnSpPr>
          <p:spPr>
            <a:xfrm>
              <a:off x="0" y="931343"/>
              <a:ext cx="1862700" cy="1500"/>
            </a:xfrm>
            <a:prstGeom prst="straightConnector1">
              <a:avLst/>
            </a:prstGeom>
            <a:noFill/>
            <a:ln w="12700" cap="flat" cmpd="sng">
              <a:solidFill>
                <a:srgbClr val="B7CCE4">
                  <a:alpha val="53725"/>
                </a:srgbClr>
              </a:solidFill>
              <a:prstDash val="solid"/>
              <a:round/>
              <a:headEnd type="none" w="sm" len="sm"/>
              <a:tailEnd type="none" w="sm" len="sm"/>
            </a:ln>
          </p:spPr>
        </p:cxnSp>
        <p:cxnSp>
          <p:nvCxnSpPr>
            <p:cNvPr id="40" name="Shape 40"/>
            <p:cNvCxnSpPr/>
            <p:nvPr/>
          </p:nvCxnSpPr>
          <p:spPr>
            <a:xfrm>
              <a:off x="0" y="1159943"/>
              <a:ext cx="1490100" cy="1500"/>
            </a:xfrm>
            <a:prstGeom prst="straightConnector1">
              <a:avLst/>
            </a:prstGeom>
            <a:noFill/>
            <a:ln w="12700" cap="flat" cmpd="sng">
              <a:solidFill>
                <a:srgbClr val="B7CCE4">
                  <a:alpha val="53725"/>
                </a:srgbClr>
              </a:solidFill>
              <a:prstDash val="solid"/>
              <a:round/>
              <a:headEnd type="none" w="sm" len="sm"/>
              <a:tailEnd type="none" w="sm" len="sm"/>
            </a:ln>
          </p:spPr>
        </p:cxnSp>
        <p:cxnSp>
          <p:nvCxnSpPr>
            <p:cNvPr id="41" name="Shape 41"/>
            <p:cNvCxnSpPr/>
            <p:nvPr/>
          </p:nvCxnSpPr>
          <p:spPr>
            <a:xfrm>
              <a:off x="0" y="1388543"/>
              <a:ext cx="1219200" cy="1500"/>
            </a:xfrm>
            <a:prstGeom prst="straightConnector1">
              <a:avLst/>
            </a:prstGeom>
            <a:noFill/>
            <a:ln w="12700" cap="flat" cmpd="sng">
              <a:solidFill>
                <a:srgbClr val="B7CCE4">
                  <a:alpha val="53725"/>
                </a:srgbClr>
              </a:solidFill>
              <a:prstDash val="solid"/>
              <a:round/>
              <a:headEnd type="none" w="sm" len="sm"/>
              <a:tailEnd type="none" w="sm" len="sm"/>
            </a:ln>
          </p:spPr>
        </p:cxnSp>
        <p:cxnSp>
          <p:nvCxnSpPr>
            <p:cNvPr id="42" name="Shape 42"/>
            <p:cNvCxnSpPr/>
            <p:nvPr/>
          </p:nvCxnSpPr>
          <p:spPr>
            <a:xfrm>
              <a:off x="0" y="1617143"/>
              <a:ext cx="990600" cy="1500"/>
            </a:xfrm>
            <a:prstGeom prst="straightConnector1">
              <a:avLst/>
            </a:prstGeom>
            <a:noFill/>
            <a:ln w="12700" cap="flat" cmpd="sng">
              <a:solidFill>
                <a:srgbClr val="B7CCE4">
                  <a:alpha val="53725"/>
                </a:srgbClr>
              </a:solidFill>
              <a:prstDash val="solid"/>
              <a:round/>
              <a:headEnd type="none" w="sm" len="sm"/>
              <a:tailEnd type="none" w="sm" len="sm"/>
            </a:ln>
          </p:spPr>
        </p:cxnSp>
        <p:cxnSp>
          <p:nvCxnSpPr>
            <p:cNvPr id="43" name="Shape 43"/>
            <p:cNvCxnSpPr/>
            <p:nvPr/>
          </p:nvCxnSpPr>
          <p:spPr>
            <a:xfrm>
              <a:off x="0" y="1845743"/>
              <a:ext cx="745200" cy="1500"/>
            </a:xfrm>
            <a:prstGeom prst="straightConnector1">
              <a:avLst/>
            </a:prstGeom>
            <a:noFill/>
            <a:ln w="12700" cap="flat" cmpd="sng">
              <a:solidFill>
                <a:srgbClr val="B7CCE4">
                  <a:alpha val="53725"/>
                </a:srgbClr>
              </a:solidFill>
              <a:prstDash val="solid"/>
              <a:round/>
              <a:headEnd type="none" w="sm" len="sm"/>
              <a:tailEnd type="none" w="sm" len="sm"/>
            </a:ln>
          </p:spPr>
        </p:cxnSp>
        <p:cxnSp>
          <p:nvCxnSpPr>
            <p:cNvPr id="44" name="Shape 44"/>
            <p:cNvCxnSpPr/>
            <p:nvPr/>
          </p:nvCxnSpPr>
          <p:spPr>
            <a:xfrm>
              <a:off x="0" y="2074343"/>
              <a:ext cx="533400" cy="1500"/>
            </a:xfrm>
            <a:prstGeom prst="straightConnector1">
              <a:avLst/>
            </a:prstGeom>
            <a:noFill/>
            <a:ln w="12700" cap="flat" cmpd="sng">
              <a:solidFill>
                <a:srgbClr val="B7CCE4">
                  <a:alpha val="53725"/>
                </a:srgbClr>
              </a:solidFill>
              <a:prstDash val="solid"/>
              <a:round/>
              <a:headEnd type="none" w="sm" len="sm"/>
              <a:tailEnd type="none" w="sm" len="sm"/>
            </a:ln>
          </p:spPr>
        </p:cxnSp>
        <p:cxnSp>
          <p:nvCxnSpPr>
            <p:cNvPr id="45" name="Shape 45"/>
            <p:cNvCxnSpPr/>
            <p:nvPr/>
          </p:nvCxnSpPr>
          <p:spPr>
            <a:xfrm>
              <a:off x="0" y="2302944"/>
              <a:ext cx="262500" cy="1500"/>
            </a:xfrm>
            <a:prstGeom prst="straightConnector1">
              <a:avLst/>
            </a:prstGeom>
            <a:noFill/>
            <a:ln w="12700" cap="flat" cmpd="sng">
              <a:solidFill>
                <a:srgbClr val="B7CCE4">
                  <a:alpha val="53725"/>
                </a:srgbClr>
              </a:solidFill>
              <a:prstDash val="solid"/>
              <a:round/>
              <a:headEnd type="none" w="sm" len="sm"/>
              <a:tailEnd type="none" w="sm" len="sm"/>
            </a:ln>
          </p:spPr>
        </p:cxnSp>
        <p:cxnSp>
          <p:nvCxnSpPr>
            <p:cNvPr id="46" name="Shape 46"/>
            <p:cNvCxnSpPr/>
            <p:nvPr/>
          </p:nvCxnSpPr>
          <p:spPr>
            <a:xfrm rot="-5400000">
              <a:off x="-814261" y="1238115"/>
              <a:ext cx="2468400" cy="1500"/>
            </a:xfrm>
            <a:prstGeom prst="straightConnector1">
              <a:avLst/>
            </a:prstGeom>
            <a:noFill/>
            <a:ln w="12700" cap="flat" cmpd="sng">
              <a:solidFill>
                <a:srgbClr val="B7CCE4">
                  <a:alpha val="53725"/>
                </a:srgbClr>
              </a:solidFill>
              <a:prstDash val="solid"/>
              <a:round/>
              <a:headEnd type="none" w="sm" len="sm"/>
              <a:tailEnd type="none" w="sm" len="sm"/>
            </a:ln>
          </p:spPr>
        </p:cxnSp>
        <p:cxnSp>
          <p:nvCxnSpPr>
            <p:cNvPr id="47" name="Shape 47"/>
            <p:cNvCxnSpPr/>
            <p:nvPr/>
          </p:nvCxnSpPr>
          <p:spPr>
            <a:xfrm rot="-5400000">
              <a:off x="-357712" y="1014528"/>
              <a:ext cx="2018100" cy="1500"/>
            </a:xfrm>
            <a:prstGeom prst="straightConnector1">
              <a:avLst/>
            </a:prstGeom>
            <a:noFill/>
            <a:ln w="12700" cap="flat" cmpd="sng">
              <a:solidFill>
                <a:srgbClr val="B7CCE4">
                  <a:alpha val="53725"/>
                </a:srgbClr>
              </a:solidFill>
              <a:prstDash val="solid"/>
              <a:round/>
              <a:headEnd type="none" w="sm" len="sm"/>
              <a:tailEnd type="none" w="sm" len="sm"/>
            </a:ln>
          </p:spPr>
        </p:cxnSp>
        <p:cxnSp>
          <p:nvCxnSpPr>
            <p:cNvPr id="48" name="Shape 48"/>
            <p:cNvCxnSpPr/>
            <p:nvPr/>
          </p:nvCxnSpPr>
          <p:spPr>
            <a:xfrm rot="-5400000">
              <a:off x="-853" y="887577"/>
              <a:ext cx="1764000" cy="1500"/>
            </a:xfrm>
            <a:prstGeom prst="straightConnector1">
              <a:avLst/>
            </a:prstGeom>
            <a:noFill/>
            <a:ln w="12700" cap="flat" cmpd="sng">
              <a:solidFill>
                <a:srgbClr val="B7CCE4">
                  <a:alpha val="53725"/>
                </a:srgbClr>
              </a:solidFill>
              <a:prstDash val="solid"/>
              <a:round/>
              <a:headEnd type="none" w="sm" len="sm"/>
              <a:tailEnd type="none" w="sm" len="sm"/>
            </a:ln>
          </p:spPr>
        </p:cxnSp>
        <p:cxnSp>
          <p:nvCxnSpPr>
            <p:cNvPr id="49" name="Shape 49"/>
            <p:cNvCxnSpPr/>
            <p:nvPr/>
          </p:nvCxnSpPr>
          <p:spPr>
            <a:xfrm rot="-5400000">
              <a:off x="326307" y="790194"/>
              <a:ext cx="1569300" cy="1500"/>
            </a:xfrm>
            <a:prstGeom prst="straightConnector1">
              <a:avLst/>
            </a:prstGeom>
            <a:noFill/>
            <a:ln w="12700" cap="flat" cmpd="sng">
              <a:solidFill>
                <a:srgbClr val="B7CCE4">
                  <a:alpha val="53725"/>
                </a:srgbClr>
              </a:solidFill>
              <a:prstDash val="solid"/>
              <a:round/>
              <a:headEnd type="none" w="sm" len="sm"/>
              <a:tailEnd type="none" w="sm" len="sm"/>
            </a:ln>
          </p:spPr>
        </p:cxnSp>
        <p:cxnSp>
          <p:nvCxnSpPr>
            <p:cNvPr id="50" name="Shape 50"/>
            <p:cNvCxnSpPr/>
            <p:nvPr/>
          </p:nvCxnSpPr>
          <p:spPr>
            <a:xfrm rot="-5400000">
              <a:off x="636517" y="709727"/>
              <a:ext cx="1408500" cy="1500"/>
            </a:xfrm>
            <a:prstGeom prst="straightConnector1">
              <a:avLst/>
            </a:prstGeom>
            <a:noFill/>
            <a:ln w="12700" cap="flat" cmpd="sng">
              <a:solidFill>
                <a:srgbClr val="B7CCE4">
                  <a:alpha val="53725"/>
                </a:srgbClr>
              </a:solidFill>
              <a:prstDash val="solid"/>
              <a:round/>
              <a:headEnd type="none" w="sm" len="sm"/>
              <a:tailEnd type="none" w="sm" len="sm"/>
            </a:ln>
          </p:spPr>
        </p:cxnSp>
        <p:cxnSp>
          <p:nvCxnSpPr>
            <p:cNvPr id="51" name="Shape 51"/>
            <p:cNvCxnSpPr/>
            <p:nvPr/>
          </p:nvCxnSpPr>
          <p:spPr>
            <a:xfrm rot="-5400000">
              <a:off x="972229" y="603962"/>
              <a:ext cx="1196700" cy="1500"/>
            </a:xfrm>
            <a:prstGeom prst="straightConnector1">
              <a:avLst/>
            </a:prstGeom>
            <a:noFill/>
            <a:ln w="12700" cap="flat" cmpd="sng">
              <a:solidFill>
                <a:srgbClr val="B7CCE4">
                  <a:alpha val="53725"/>
                </a:srgbClr>
              </a:solidFill>
              <a:prstDash val="solid"/>
              <a:round/>
              <a:headEnd type="none" w="sm" len="sm"/>
              <a:tailEnd type="none" w="sm" len="sm"/>
            </a:ln>
          </p:spPr>
        </p:cxnSp>
        <p:cxnSp>
          <p:nvCxnSpPr>
            <p:cNvPr id="52" name="Shape 52"/>
            <p:cNvCxnSpPr/>
            <p:nvPr/>
          </p:nvCxnSpPr>
          <p:spPr>
            <a:xfrm rot="-5400000">
              <a:off x="1278237" y="527761"/>
              <a:ext cx="1044300" cy="1500"/>
            </a:xfrm>
            <a:prstGeom prst="straightConnector1">
              <a:avLst/>
            </a:prstGeom>
            <a:noFill/>
            <a:ln w="12700" cap="flat" cmpd="sng">
              <a:solidFill>
                <a:srgbClr val="B7CCE4">
                  <a:alpha val="53725"/>
                </a:srgbClr>
              </a:solidFill>
              <a:prstDash val="solid"/>
              <a:round/>
              <a:headEnd type="none" w="sm" len="sm"/>
              <a:tailEnd type="none" w="sm" len="sm"/>
            </a:ln>
          </p:spPr>
        </p:cxnSp>
        <p:cxnSp>
          <p:nvCxnSpPr>
            <p:cNvPr id="53" name="Shape 53"/>
            <p:cNvCxnSpPr/>
            <p:nvPr/>
          </p:nvCxnSpPr>
          <p:spPr>
            <a:xfrm rot="-5400000">
              <a:off x="1590398" y="440777"/>
              <a:ext cx="879600" cy="1500"/>
            </a:xfrm>
            <a:prstGeom prst="straightConnector1">
              <a:avLst/>
            </a:prstGeom>
            <a:noFill/>
            <a:ln w="12700" cap="flat" cmpd="sng">
              <a:solidFill>
                <a:srgbClr val="B7CCE4">
                  <a:alpha val="53725"/>
                </a:srgbClr>
              </a:solidFill>
              <a:prstDash val="solid"/>
              <a:round/>
              <a:headEnd type="none" w="sm" len="sm"/>
              <a:tailEnd type="none" w="sm" len="sm"/>
            </a:ln>
          </p:spPr>
        </p:cxnSp>
        <p:cxnSp>
          <p:nvCxnSpPr>
            <p:cNvPr id="54" name="Shape 54"/>
            <p:cNvCxnSpPr/>
            <p:nvPr/>
          </p:nvCxnSpPr>
          <p:spPr>
            <a:xfrm rot="-5400000">
              <a:off x="1883657" y="377227"/>
              <a:ext cx="752700" cy="1500"/>
            </a:xfrm>
            <a:prstGeom prst="straightConnector1">
              <a:avLst/>
            </a:prstGeom>
            <a:noFill/>
            <a:ln w="12700" cap="flat" cmpd="sng">
              <a:solidFill>
                <a:srgbClr val="B7CCE4">
                  <a:alpha val="53725"/>
                </a:srgbClr>
              </a:solidFill>
              <a:prstDash val="solid"/>
              <a:round/>
              <a:headEnd type="none" w="sm" len="sm"/>
              <a:tailEnd type="none" w="sm" len="sm"/>
            </a:ln>
          </p:spPr>
        </p:cxnSp>
        <p:cxnSp>
          <p:nvCxnSpPr>
            <p:cNvPr id="55" name="Shape 55"/>
            <p:cNvCxnSpPr/>
            <p:nvPr/>
          </p:nvCxnSpPr>
          <p:spPr>
            <a:xfrm rot="-5400000">
              <a:off x="2198067" y="292494"/>
              <a:ext cx="583500" cy="1500"/>
            </a:xfrm>
            <a:prstGeom prst="straightConnector1">
              <a:avLst/>
            </a:prstGeom>
            <a:noFill/>
            <a:ln w="12700" cap="flat" cmpd="sng">
              <a:solidFill>
                <a:srgbClr val="B7CCE4">
                  <a:alpha val="53725"/>
                </a:srgbClr>
              </a:solidFill>
              <a:prstDash val="solid"/>
              <a:round/>
              <a:headEnd type="none" w="sm" len="sm"/>
              <a:tailEnd type="none" w="sm" len="sm"/>
            </a:ln>
          </p:spPr>
        </p:cxnSp>
        <p:cxnSp>
          <p:nvCxnSpPr>
            <p:cNvPr id="56" name="Shape 56"/>
            <p:cNvCxnSpPr/>
            <p:nvPr/>
          </p:nvCxnSpPr>
          <p:spPr>
            <a:xfrm rot="-5400000">
              <a:off x="2521028" y="199377"/>
              <a:ext cx="397200" cy="1500"/>
            </a:xfrm>
            <a:prstGeom prst="straightConnector1">
              <a:avLst/>
            </a:prstGeom>
            <a:noFill/>
            <a:ln w="12700" cap="flat" cmpd="sng">
              <a:solidFill>
                <a:srgbClr val="B7CCE4">
                  <a:alpha val="53725"/>
                </a:srgbClr>
              </a:solidFill>
              <a:prstDash val="solid"/>
              <a:round/>
              <a:headEnd type="none" w="sm" len="sm"/>
              <a:tailEnd type="none" w="sm" len="sm"/>
            </a:ln>
          </p:spPr>
        </p:cxnSp>
        <p:cxnSp>
          <p:nvCxnSpPr>
            <p:cNvPr id="57" name="Shape 57"/>
            <p:cNvCxnSpPr/>
            <p:nvPr/>
          </p:nvCxnSpPr>
          <p:spPr>
            <a:xfrm rot="-5400000">
              <a:off x="2801688" y="148627"/>
              <a:ext cx="295500" cy="1500"/>
            </a:xfrm>
            <a:prstGeom prst="straightConnector1">
              <a:avLst/>
            </a:prstGeom>
            <a:noFill/>
            <a:ln w="12700" cap="flat" cmpd="sng">
              <a:solidFill>
                <a:srgbClr val="B7CCE4">
                  <a:alpha val="53725"/>
                </a:srgbClr>
              </a:solidFill>
              <a:prstDash val="solid"/>
              <a:round/>
              <a:headEnd type="none" w="sm" len="sm"/>
              <a:tailEnd type="none" w="sm" len="sm"/>
            </a:ln>
          </p:spPr>
        </p:cxnSp>
        <p:cxnSp>
          <p:nvCxnSpPr>
            <p:cNvPr id="58" name="Shape 58"/>
            <p:cNvCxnSpPr/>
            <p:nvPr/>
          </p:nvCxnSpPr>
          <p:spPr>
            <a:xfrm rot="-5400000">
              <a:off x="3079243" y="102444"/>
              <a:ext cx="201600" cy="1500"/>
            </a:xfrm>
            <a:prstGeom prst="straightConnector1">
              <a:avLst/>
            </a:prstGeom>
            <a:noFill/>
            <a:ln w="12700" cap="flat" cmpd="sng">
              <a:solidFill>
                <a:srgbClr val="B7CCE4">
                  <a:alpha val="53725"/>
                </a:srgbClr>
              </a:solidFill>
              <a:prstDash val="solid"/>
              <a:round/>
              <a:headEnd type="none" w="sm" len="sm"/>
              <a:tailEnd type="none" w="sm" len="sm"/>
            </a:ln>
          </p:spPr>
        </p:cxnSp>
        <p:cxnSp>
          <p:nvCxnSpPr>
            <p:cNvPr id="59" name="Shape 59"/>
            <p:cNvCxnSpPr/>
            <p:nvPr/>
          </p:nvCxnSpPr>
          <p:spPr>
            <a:xfrm rot="-5400000">
              <a:off x="3324763" y="85077"/>
              <a:ext cx="168600" cy="1500"/>
            </a:xfrm>
            <a:prstGeom prst="straightConnector1">
              <a:avLst/>
            </a:prstGeom>
            <a:noFill/>
            <a:ln w="12700" cap="flat" cmpd="sng">
              <a:solidFill>
                <a:srgbClr val="B7CCE4">
                  <a:alpha val="53725"/>
                </a:srgbClr>
              </a:solidFill>
              <a:prstDash val="solid"/>
              <a:round/>
              <a:headEnd type="none" w="sm" len="sm"/>
              <a:tailEnd type="none" w="sm" len="sm"/>
            </a:ln>
          </p:spPr>
        </p:cxnSp>
      </p:grpSp>
    </p:spTree>
  </p:cSld>
  <p:clrMap bg1="lt1" tx1="dk1" bg2="dk2" tx2="lt2" accent1="accent1" accent2="accent2" accent3="accent3" accent4="accent4" accent5="accent5" accent6="accent6" hlink="hlink" folHlink="folHlink"/>
  <p:sldLayoutIdLst>
    <p:sldLayoutId id="2147483648" r:id="rId1"/>
    <p:sldLayoutId id="2147483652" r:id="rId2"/>
    <p:sldLayoutId id="2147483657" r:id="rId3"/>
    <p:sldLayoutId id="2147483658" r:id="rId4"/>
    <p:sldLayoutId id="2147483659" r:id="rId5"/>
    <p:sldLayoutId id="2147483660" r:id="rId6"/>
    <p:sldLayoutId id="2147483661" r:id="rId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4.xml"/><Relationship Id="rId1" Type="http://schemas.openxmlformats.org/officeDocument/2006/relationships/vmlDrawing" Target="../drawings/vmlDrawing1.vml"/><Relationship Id="rId5" Type="http://schemas.openxmlformats.org/officeDocument/2006/relationships/image" Target="../media/image5.emf"/><Relationship Id="rId4" Type="http://schemas.openxmlformats.org/officeDocument/2006/relationships/oleObject" Target="../embeddings/oleObject1.bin"/></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4.xml"/><Relationship Id="rId1" Type="http://schemas.openxmlformats.org/officeDocument/2006/relationships/vmlDrawing" Target="../drawings/vmlDrawing2.vml"/><Relationship Id="rId4" Type="http://schemas.openxmlformats.org/officeDocument/2006/relationships/image" Target="../media/image6.emf"/></Relationships>
</file>

<file path=ppt/slides/_rels/slide13.xml.rels><?xml version="1.0" encoding="UTF-8" standalone="yes"?>
<Relationships xmlns="http://schemas.openxmlformats.org/package/2006/relationships"><Relationship Id="rId3" Type="http://schemas.openxmlformats.org/officeDocument/2006/relationships/hyperlink" Target="https://matplotlib.org/api/_as_gen/matplotlib.pyplot.show.html#matplotlib.pyplot.show" TargetMode="External"/><Relationship Id="rId2" Type="http://schemas.openxmlformats.org/officeDocument/2006/relationships/hyperlink" Target="https://matplotlib.org/api/_as_gen/matplotlib.pyplot.subplots.html#matplotlib.pyplot.subplots" TargetMode="External"/><Relationship Id="rId1" Type="http://schemas.openxmlformats.org/officeDocument/2006/relationships/slideLayout" Target="../slideLayouts/slideLayout4.xml"/><Relationship Id="rId4" Type="http://schemas.openxmlformats.org/officeDocument/2006/relationships/image" Target="../media/image7.tiff"/></Relationships>
</file>

<file path=ppt/slides/_rels/slide14.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4.xml"/><Relationship Id="rId1" Type="http://schemas.openxmlformats.org/officeDocument/2006/relationships/vmlDrawing" Target="../drawings/vmlDrawing3.vml"/><Relationship Id="rId5" Type="http://schemas.openxmlformats.org/officeDocument/2006/relationships/image" Target="../media/image13.emf"/><Relationship Id="rId4" Type="http://schemas.openxmlformats.org/officeDocument/2006/relationships/oleObject" Target="../embeddings/oleObject3.bin"/></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4.xml"/><Relationship Id="rId1" Type="http://schemas.openxmlformats.org/officeDocument/2006/relationships/vmlDrawing" Target="../drawings/vmlDrawing4.vml"/><Relationship Id="rId5" Type="http://schemas.openxmlformats.org/officeDocument/2006/relationships/image" Target="../media/image14.emf"/><Relationship Id="rId4" Type="http://schemas.openxmlformats.org/officeDocument/2006/relationships/oleObject" Target="../embeddings/oleObject4.bin"/></Relationships>
</file>

<file path=ppt/slides/_rels/slide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image" Target="../media/image18.png"/></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4.xml"/><Relationship Id="rId1" Type="http://schemas.openxmlformats.org/officeDocument/2006/relationships/vmlDrawing" Target="../drawings/vmlDrawing5.vml"/><Relationship Id="rId4" Type="http://schemas.openxmlformats.org/officeDocument/2006/relationships/image" Target="../media/image23.emf"/></Relationships>
</file>

<file path=ppt/slides/_rels/slide34.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4.xml"/><Relationship Id="rId1" Type="http://schemas.openxmlformats.org/officeDocument/2006/relationships/vmlDrawing" Target="../drawings/vmlDrawing6.vml"/><Relationship Id="rId6" Type="http://schemas.openxmlformats.org/officeDocument/2006/relationships/image" Target="../media/image25.emf"/><Relationship Id="rId5" Type="http://schemas.openxmlformats.org/officeDocument/2006/relationships/oleObject" Target="../embeddings/oleObject7.bin"/><Relationship Id="rId4" Type="http://schemas.openxmlformats.org/officeDocument/2006/relationships/image" Target="../media/image24.em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4.xml"/><Relationship Id="rId1" Type="http://schemas.openxmlformats.org/officeDocument/2006/relationships/vmlDrawing" Target="../drawings/vmlDrawing7.vml"/><Relationship Id="rId4" Type="http://schemas.openxmlformats.org/officeDocument/2006/relationships/image" Target="../media/image26.emf"/></Relationships>
</file>

<file path=ppt/slides/_rels/slide3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20.xml"/><Relationship Id="rId7" Type="http://schemas.openxmlformats.org/officeDocument/2006/relationships/image" Target="../media/image32.emf"/><Relationship Id="rId2" Type="http://schemas.openxmlformats.org/officeDocument/2006/relationships/slideLayout" Target="../slideLayouts/slideLayout4.xml"/><Relationship Id="rId1" Type="http://schemas.openxmlformats.org/officeDocument/2006/relationships/vmlDrawing" Target="../drawings/vmlDrawing8.vml"/><Relationship Id="rId6" Type="http://schemas.openxmlformats.org/officeDocument/2006/relationships/oleObject" Target="../embeddings/oleObject10.bin"/><Relationship Id="rId5" Type="http://schemas.openxmlformats.org/officeDocument/2006/relationships/image" Target="../media/image31.emf"/><Relationship Id="rId4" Type="http://schemas.openxmlformats.org/officeDocument/2006/relationships/oleObject" Target="../embeddings/oleObject9.bin"/></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4.xml"/><Relationship Id="rId1" Type="http://schemas.openxmlformats.org/officeDocument/2006/relationships/vmlDrawing" Target="../drawings/vmlDrawing9.vml"/><Relationship Id="rId6" Type="http://schemas.openxmlformats.org/officeDocument/2006/relationships/image" Target="../media/image34.png"/><Relationship Id="rId5" Type="http://schemas.openxmlformats.org/officeDocument/2006/relationships/oleObject" Target="../embeddings/oleObject11.bin"/><Relationship Id="rId4" Type="http://schemas.openxmlformats.org/officeDocument/2006/relationships/image" Target="../media/image35.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3" Type="http://schemas.openxmlformats.org/officeDocument/2006/relationships/image" Target="../media/image38.tiff"/><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Layout" Target="../slideLayouts/slideLayout4.xml"/><Relationship Id="rId1" Type="http://schemas.openxmlformats.org/officeDocument/2006/relationships/vmlDrawing" Target="../drawings/vmlDrawing10.vml"/><Relationship Id="rId6" Type="http://schemas.openxmlformats.org/officeDocument/2006/relationships/image" Target="../media/image40.emf"/><Relationship Id="rId5" Type="http://schemas.openxmlformats.org/officeDocument/2006/relationships/oleObject" Target="../embeddings/oleObject13.bin"/><Relationship Id="rId4" Type="http://schemas.openxmlformats.org/officeDocument/2006/relationships/image" Target="../media/image39.emf"/></Relationships>
</file>

<file path=ppt/slides/_rels/slide59.xml.rels><?xml version="1.0" encoding="UTF-8" standalone="yes"?>
<Relationships xmlns="http://schemas.openxmlformats.org/package/2006/relationships"><Relationship Id="rId8" Type="http://schemas.openxmlformats.org/officeDocument/2006/relationships/oleObject" Target="../embeddings/oleObject16.bin"/><Relationship Id="rId3" Type="http://schemas.openxmlformats.org/officeDocument/2006/relationships/notesSlide" Target="../notesSlides/notesSlide29.xml"/><Relationship Id="rId7" Type="http://schemas.openxmlformats.org/officeDocument/2006/relationships/image" Target="../media/image42.emf"/><Relationship Id="rId2" Type="http://schemas.openxmlformats.org/officeDocument/2006/relationships/slideLayout" Target="../slideLayouts/slideLayout4.xml"/><Relationship Id="rId1" Type="http://schemas.openxmlformats.org/officeDocument/2006/relationships/vmlDrawing" Target="../drawings/vmlDrawing11.vml"/><Relationship Id="rId6" Type="http://schemas.openxmlformats.org/officeDocument/2006/relationships/oleObject" Target="../embeddings/oleObject15.bin"/><Relationship Id="rId11" Type="http://schemas.openxmlformats.org/officeDocument/2006/relationships/image" Target="../media/image44.emf"/><Relationship Id="rId5" Type="http://schemas.openxmlformats.org/officeDocument/2006/relationships/image" Target="../media/image41.emf"/><Relationship Id="rId10" Type="http://schemas.openxmlformats.org/officeDocument/2006/relationships/oleObject" Target="../embeddings/oleObject17.bin"/><Relationship Id="rId4" Type="http://schemas.openxmlformats.org/officeDocument/2006/relationships/oleObject" Target="../embeddings/oleObject14.bin"/><Relationship Id="rId9" Type="http://schemas.openxmlformats.org/officeDocument/2006/relationships/image" Target="../media/image43.em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30.xml"/><Relationship Id="rId7" Type="http://schemas.openxmlformats.org/officeDocument/2006/relationships/image" Target="../media/image46.emf"/><Relationship Id="rId2" Type="http://schemas.openxmlformats.org/officeDocument/2006/relationships/slideLayout" Target="../slideLayouts/slideLayout4.xml"/><Relationship Id="rId1" Type="http://schemas.openxmlformats.org/officeDocument/2006/relationships/vmlDrawing" Target="../drawings/vmlDrawing12.vml"/><Relationship Id="rId6" Type="http://schemas.openxmlformats.org/officeDocument/2006/relationships/oleObject" Target="../embeddings/oleObject19.bin"/><Relationship Id="rId5" Type="http://schemas.openxmlformats.org/officeDocument/2006/relationships/image" Target="../media/image45.emf"/><Relationship Id="rId4" Type="http://schemas.openxmlformats.org/officeDocument/2006/relationships/oleObject" Target="../embeddings/oleObject18.bin"/></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3" Type="http://schemas.openxmlformats.org/officeDocument/2006/relationships/oleObject" Target="../embeddings/oleObject20.bin"/><Relationship Id="rId2" Type="http://schemas.openxmlformats.org/officeDocument/2006/relationships/slideLayout" Target="../slideLayouts/slideLayout4.xml"/><Relationship Id="rId1" Type="http://schemas.openxmlformats.org/officeDocument/2006/relationships/vmlDrawing" Target="../drawings/vmlDrawing13.vml"/><Relationship Id="rId6" Type="http://schemas.openxmlformats.org/officeDocument/2006/relationships/image" Target="../media/image48.emf"/><Relationship Id="rId5" Type="http://schemas.openxmlformats.org/officeDocument/2006/relationships/oleObject" Target="../embeddings/oleObject21.bin"/><Relationship Id="rId4" Type="http://schemas.openxmlformats.org/officeDocument/2006/relationships/image" Target="../media/image47.emf"/></Relationships>
</file>

<file path=ppt/slides/_rels/slide6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2" Type="http://schemas.openxmlformats.org/officeDocument/2006/relationships/image" Target="../media/image50.tiff"/><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4.xml"/><Relationship Id="rId1" Type="http://schemas.openxmlformats.org/officeDocument/2006/relationships/vmlDrawing" Target="../drawings/vmlDrawing14.vml"/><Relationship Id="rId5" Type="http://schemas.openxmlformats.org/officeDocument/2006/relationships/image" Target="../media/image51.emf"/><Relationship Id="rId4" Type="http://schemas.openxmlformats.org/officeDocument/2006/relationships/oleObject" Target="../embeddings/oleObject22.bin"/></Relationships>
</file>

<file path=ppt/slides/_rels/slide6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4.png"/><Relationship Id="rId4" Type="http://schemas.openxmlformats.org/officeDocument/2006/relationships/image" Target="../media/image3.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4EC077-5D1D-7C49-8B9D-DD97C9EA5814}"/>
              </a:ext>
            </a:extLst>
          </p:cNvPr>
          <p:cNvSpPr>
            <a:spLocks noGrp="1"/>
          </p:cNvSpPr>
          <p:nvPr>
            <p:ph type="ctrTitle"/>
          </p:nvPr>
        </p:nvSpPr>
        <p:spPr/>
        <p:txBody>
          <a:bodyPr/>
          <a:lstStyle/>
          <a:p>
            <a:r>
              <a:rPr lang="en-US" dirty="0"/>
              <a:t>Describing Data</a:t>
            </a:r>
          </a:p>
        </p:txBody>
      </p:sp>
      <p:sp>
        <p:nvSpPr>
          <p:cNvPr id="3" name="Subtitle 2">
            <a:extLst>
              <a:ext uri="{FF2B5EF4-FFF2-40B4-BE49-F238E27FC236}">
                <a16:creationId xmlns:a16="http://schemas.microsoft.com/office/drawing/2014/main" id="{F3EBC5E9-9995-5B40-9449-B33FDE448000}"/>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305537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Rectangle 2">
            <a:extLst>
              <a:ext uri="{FF2B5EF4-FFF2-40B4-BE49-F238E27FC236}">
                <a16:creationId xmlns:a16="http://schemas.microsoft.com/office/drawing/2014/main" id="{90F8714B-4168-DC4E-A3E5-517755F80FCE}"/>
              </a:ext>
            </a:extLst>
          </p:cNvPr>
          <p:cNvSpPr>
            <a:spLocks noGrp="1" noChangeArrowheads="1"/>
          </p:cNvSpPr>
          <p:nvPr>
            <p:ph type="title"/>
          </p:nvPr>
        </p:nvSpPr>
        <p:spPr/>
        <p:txBody>
          <a:bodyPr/>
          <a:lstStyle/>
          <a:p>
            <a:pPr eaLnBrk="1" hangingPunct="1">
              <a:lnSpc>
                <a:spcPct val="80000"/>
              </a:lnSpc>
            </a:pPr>
            <a:r>
              <a:rPr lang="en-US" altLang="en-US" sz="4000" dirty="0"/>
              <a:t>Frequency Distribution Table</a:t>
            </a:r>
          </a:p>
        </p:txBody>
      </p:sp>
      <p:sp>
        <p:nvSpPr>
          <p:cNvPr id="2" name="Text Placeholder 1">
            <a:extLst>
              <a:ext uri="{FF2B5EF4-FFF2-40B4-BE49-F238E27FC236}">
                <a16:creationId xmlns:a16="http://schemas.microsoft.com/office/drawing/2014/main" id="{0682E56B-D940-DD49-82BD-B1E4065E8950}"/>
              </a:ext>
            </a:extLst>
          </p:cNvPr>
          <p:cNvSpPr>
            <a:spLocks noGrp="1"/>
          </p:cNvSpPr>
          <p:nvPr>
            <p:ph type="body" idx="1"/>
          </p:nvPr>
        </p:nvSpPr>
        <p:spPr/>
        <p:txBody>
          <a:bodyPr/>
          <a:lstStyle/>
          <a:p>
            <a:r>
              <a:rPr lang="en-US" altLang="en-US" b="1" dirty="0"/>
              <a:t>Example: Hospital Patients by Unit </a:t>
            </a:r>
          </a:p>
          <a:p>
            <a:pPr marL="114300" indent="0">
              <a:buNone/>
            </a:pPr>
            <a:endParaRPr lang="en-US" dirty="0"/>
          </a:p>
        </p:txBody>
      </p:sp>
      <p:sp>
        <p:nvSpPr>
          <p:cNvPr id="12290" name="Rectangle 3">
            <a:extLst>
              <a:ext uri="{FF2B5EF4-FFF2-40B4-BE49-F238E27FC236}">
                <a16:creationId xmlns:a16="http://schemas.microsoft.com/office/drawing/2014/main" id="{02E6CC0A-D6EC-D147-B60B-58FD2779DB6A}"/>
              </a:ext>
            </a:extLst>
          </p:cNvPr>
          <p:cNvSpPr>
            <a:spLocks noChangeArrowheads="1"/>
          </p:cNvSpPr>
          <p:nvPr/>
        </p:nvSpPr>
        <p:spPr bwMode="auto">
          <a:xfrm>
            <a:off x="3486150" y="4686300"/>
            <a:ext cx="217170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eaLnBrk="1" hangingPunct="1"/>
            <a:endParaRPr lang="en-US" altLang="en-US" sz="1800"/>
          </a:p>
        </p:txBody>
      </p:sp>
      <p:sp>
        <p:nvSpPr>
          <p:cNvPr id="12292" name="Rectangle 5">
            <a:extLst>
              <a:ext uri="{FF2B5EF4-FFF2-40B4-BE49-F238E27FC236}">
                <a16:creationId xmlns:a16="http://schemas.microsoft.com/office/drawing/2014/main" id="{53EB5A44-A83D-6D4F-81AA-BE1F7F9E3D13}"/>
              </a:ext>
            </a:extLst>
          </p:cNvPr>
          <p:cNvSpPr>
            <a:spLocks noChangeArrowheads="1"/>
          </p:cNvSpPr>
          <p:nvPr/>
        </p:nvSpPr>
        <p:spPr bwMode="auto">
          <a:xfrm>
            <a:off x="2206398" y="1867983"/>
            <a:ext cx="4686300" cy="2228850"/>
          </a:xfrm>
          <a:prstGeom prst="rect">
            <a:avLst/>
          </a:prstGeom>
          <a:solidFill>
            <a:srgbClr val="FDE0BD"/>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67866" tIns="33338" rIns="67866" bIns="33338"/>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nSpc>
                <a:spcPct val="50000"/>
              </a:lnSpc>
              <a:spcBef>
                <a:spcPct val="50000"/>
              </a:spcBef>
            </a:pPr>
            <a:endParaRPr lang="en-US" altLang="en-US" sz="600" b="1" dirty="0"/>
          </a:p>
          <a:p>
            <a:pPr>
              <a:lnSpc>
                <a:spcPct val="40000"/>
              </a:lnSpc>
              <a:spcBef>
                <a:spcPct val="50000"/>
              </a:spcBef>
            </a:pPr>
            <a:r>
              <a:rPr lang="en-US" altLang="en-US" sz="1800" b="1" dirty="0"/>
              <a:t> Hospital Unit          Number of Patients</a:t>
            </a:r>
            <a:endParaRPr lang="en-US" altLang="en-US" sz="1800" dirty="0"/>
          </a:p>
          <a:p>
            <a:pPr>
              <a:lnSpc>
                <a:spcPct val="10000"/>
              </a:lnSpc>
              <a:spcBef>
                <a:spcPct val="50000"/>
              </a:spcBef>
            </a:pPr>
            <a:endParaRPr lang="en-US" altLang="en-US" sz="1800" dirty="0"/>
          </a:p>
          <a:p>
            <a:pPr>
              <a:lnSpc>
                <a:spcPct val="70000"/>
              </a:lnSpc>
              <a:spcBef>
                <a:spcPct val="50000"/>
              </a:spcBef>
            </a:pPr>
            <a:r>
              <a:rPr lang="en-US" altLang="en-US" sz="1800" dirty="0"/>
              <a:t>Cardiac Care 		1,052 	</a:t>
            </a:r>
          </a:p>
          <a:p>
            <a:pPr>
              <a:lnSpc>
                <a:spcPct val="70000"/>
              </a:lnSpc>
              <a:spcBef>
                <a:spcPct val="50000"/>
              </a:spcBef>
            </a:pPr>
            <a:r>
              <a:rPr lang="en-US" altLang="en-US" sz="1800" dirty="0"/>
              <a:t>Emergency 		2,245</a:t>
            </a:r>
          </a:p>
          <a:p>
            <a:pPr>
              <a:lnSpc>
                <a:spcPct val="70000"/>
              </a:lnSpc>
              <a:spcBef>
                <a:spcPct val="50000"/>
              </a:spcBef>
            </a:pPr>
            <a:r>
              <a:rPr lang="en-US" altLang="en-US" sz="1800" dirty="0"/>
              <a:t>Intensive Care</a:t>
            </a:r>
            <a:r>
              <a:rPr lang="en-US" altLang="en-US" sz="1800" b="1" dirty="0"/>
              <a:t> </a:t>
            </a:r>
            <a:r>
              <a:rPr lang="en-US" altLang="en-US" sz="1800" dirty="0"/>
              <a:t>		340</a:t>
            </a:r>
          </a:p>
          <a:p>
            <a:pPr>
              <a:lnSpc>
                <a:spcPct val="70000"/>
              </a:lnSpc>
              <a:spcBef>
                <a:spcPct val="50000"/>
              </a:spcBef>
            </a:pPr>
            <a:r>
              <a:rPr lang="en-US" altLang="en-US" sz="1800" dirty="0"/>
              <a:t>Maternity		552</a:t>
            </a:r>
          </a:p>
          <a:p>
            <a:pPr>
              <a:lnSpc>
                <a:spcPct val="70000"/>
              </a:lnSpc>
              <a:spcBef>
                <a:spcPct val="50000"/>
              </a:spcBef>
            </a:pPr>
            <a:r>
              <a:rPr lang="en-US" altLang="en-US" sz="1800" dirty="0"/>
              <a:t>Surgery </a:t>
            </a:r>
            <a:r>
              <a:rPr lang="en-US" altLang="en-US" sz="1800" b="1" dirty="0"/>
              <a:t>		 	</a:t>
            </a:r>
            <a:r>
              <a:rPr lang="en-US" altLang="en-US" sz="1800" dirty="0"/>
              <a:t>4,630</a:t>
            </a:r>
          </a:p>
        </p:txBody>
      </p:sp>
      <p:sp>
        <p:nvSpPr>
          <p:cNvPr id="12293" name="Line 7">
            <a:extLst>
              <a:ext uri="{FF2B5EF4-FFF2-40B4-BE49-F238E27FC236}">
                <a16:creationId xmlns:a16="http://schemas.microsoft.com/office/drawing/2014/main" id="{91C16A72-E3D4-C547-B0CA-A199915AB8DA}"/>
              </a:ext>
            </a:extLst>
          </p:cNvPr>
          <p:cNvSpPr>
            <a:spLocks noChangeShapeType="1"/>
          </p:cNvSpPr>
          <p:nvPr/>
        </p:nvSpPr>
        <p:spPr bwMode="auto">
          <a:xfrm>
            <a:off x="3920898" y="1867983"/>
            <a:ext cx="0" cy="222885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050"/>
          </a:p>
        </p:txBody>
      </p:sp>
      <p:sp>
        <p:nvSpPr>
          <p:cNvPr id="12294" name="Line 8">
            <a:extLst>
              <a:ext uri="{FF2B5EF4-FFF2-40B4-BE49-F238E27FC236}">
                <a16:creationId xmlns:a16="http://schemas.microsoft.com/office/drawing/2014/main" id="{DF5F9F56-4201-C14C-BBBF-1ACAEC1622FB}"/>
              </a:ext>
            </a:extLst>
          </p:cNvPr>
          <p:cNvSpPr>
            <a:spLocks noChangeShapeType="1"/>
          </p:cNvSpPr>
          <p:nvPr/>
        </p:nvSpPr>
        <p:spPr bwMode="auto">
          <a:xfrm>
            <a:off x="2206398" y="2382333"/>
            <a:ext cx="4686300"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sz="1050"/>
          </a:p>
        </p:txBody>
      </p:sp>
      <p:sp>
        <p:nvSpPr>
          <p:cNvPr id="3" name="Rectangle 2">
            <a:extLst>
              <a:ext uri="{FF2B5EF4-FFF2-40B4-BE49-F238E27FC236}">
                <a16:creationId xmlns:a16="http://schemas.microsoft.com/office/drawing/2014/main" id="{7FF79A70-9F2B-A043-8196-6BF97ABD434D}"/>
              </a:ext>
            </a:extLst>
          </p:cNvPr>
          <p:cNvSpPr/>
          <p:nvPr/>
        </p:nvSpPr>
        <p:spPr>
          <a:xfrm>
            <a:off x="822552" y="3648608"/>
            <a:ext cx="1383846" cy="523220"/>
          </a:xfrm>
          <a:prstGeom prst="rect">
            <a:avLst/>
          </a:prstGeom>
        </p:spPr>
        <p:txBody>
          <a:bodyPr wrap="square">
            <a:spAutoFit/>
          </a:bodyPr>
          <a:lstStyle/>
          <a:p>
            <a:pPr>
              <a:spcBef>
                <a:spcPct val="50000"/>
              </a:spcBef>
            </a:pPr>
            <a:r>
              <a:rPr lang="en-US" altLang="en-US" dirty="0"/>
              <a:t>Variables are categorical</a:t>
            </a:r>
          </a:p>
        </p:txBody>
      </p:sp>
    </p:spTree>
    <p:extLst>
      <p:ext uri="{BB962C8B-B14F-4D97-AF65-F5344CB8AC3E}">
        <p14:creationId xmlns:p14="http://schemas.microsoft.com/office/powerpoint/2010/main" val="23554618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Rectangle 2">
            <a:extLst>
              <a:ext uri="{FF2B5EF4-FFF2-40B4-BE49-F238E27FC236}">
                <a16:creationId xmlns:a16="http://schemas.microsoft.com/office/drawing/2014/main" id="{BB853C91-2A1C-5148-9B93-AAEBE158FBCF}"/>
              </a:ext>
            </a:extLst>
          </p:cNvPr>
          <p:cNvSpPr>
            <a:spLocks noGrp="1" noChangeArrowheads="1"/>
          </p:cNvSpPr>
          <p:nvPr>
            <p:ph type="title"/>
          </p:nvPr>
        </p:nvSpPr>
        <p:spPr/>
        <p:txBody>
          <a:bodyPr/>
          <a:lstStyle/>
          <a:p>
            <a:pPr eaLnBrk="1" hangingPunct="1">
              <a:lnSpc>
                <a:spcPct val="110000"/>
              </a:lnSpc>
            </a:pPr>
            <a:r>
              <a:rPr lang="en-US" altLang="en-US" dirty="0"/>
              <a:t>Bar Chart Example</a:t>
            </a:r>
            <a:endParaRPr lang="en-US" altLang="en-US" sz="2100" dirty="0"/>
          </a:p>
        </p:txBody>
      </p:sp>
      <p:sp>
        <p:nvSpPr>
          <p:cNvPr id="2" name="Text Placeholder 1">
            <a:extLst>
              <a:ext uri="{FF2B5EF4-FFF2-40B4-BE49-F238E27FC236}">
                <a16:creationId xmlns:a16="http://schemas.microsoft.com/office/drawing/2014/main" id="{F65DB9D7-EDA5-4345-A878-7164D3B24745}"/>
              </a:ext>
            </a:extLst>
          </p:cNvPr>
          <p:cNvSpPr>
            <a:spLocks noGrp="1"/>
          </p:cNvSpPr>
          <p:nvPr>
            <p:ph type="body" idx="1"/>
          </p:nvPr>
        </p:nvSpPr>
        <p:spPr/>
        <p:txBody>
          <a:bodyPr/>
          <a:lstStyle/>
          <a:p>
            <a:r>
              <a:rPr lang="en-US" altLang="en-US" b="1" dirty="0"/>
              <a:t>Example: Hospital Patients by Unit </a:t>
            </a:r>
          </a:p>
        </p:txBody>
      </p:sp>
      <p:graphicFrame>
        <p:nvGraphicFramePr>
          <p:cNvPr id="14338" name="Object 3">
            <a:hlinkClick r:id="" action="ppaction://ole?verb=0"/>
            <a:extLst>
              <a:ext uri="{FF2B5EF4-FFF2-40B4-BE49-F238E27FC236}">
                <a16:creationId xmlns:a16="http://schemas.microsoft.com/office/drawing/2014/main" id="{C35B539D-3ABB-B54F-BF01-523A4D9F8B64}"/>
              </a:ext>
            </a:extLst>
          </p:cNvPr>
          <p:cNvGraphicFramePr>
            <a:graphicFrameLocks/>
          </p:cNvGraphicFramePr>
          <p:nvPr/>
        </p:nvGraphicFramePr>
        <p:xfrm>
          <a:off x="3694510" y="2006204"/>
          <a:ext cx="4077890" cy="3015853"/>
        </p:xfrm>
        <a:graphic>
          <a:graphicData uri="http://schemas.openxmlformats.org/presentationml/2006/ole">
            <mc:AlternateContent xmlns:mc="http://schemas.openxmlformats.org/markup-compatibility/2006">
              <mc:Choice xmlns:v="urn:schemas-microsoft-com:vml" Requires="v">
                <p:oleObj spid="_x0000_s18517" name="Worksheet" r:id="rId4" imgW="3746500" imgH="2768600" progId="Excel.Sheet.8">
                  <p:embed/>
                </p:oleObj>
              </mc:Choice>
              <mc:Fallback>
                <p:oleObj name="Worksheet" r:id="rId4" imgW="3746500" imgH="2768600" progId="Excel.Sheet.8">
                  <p:embed/>
                  <p:pic>
                    <p:nvPicPr>
                      <p:cNvPr id="14338" name="Object 3">
                        <a:hlinkClick r:id="" action="ppaction://ole?verb=0"/>
                        <a:extLst>
                          <a:ext uri="{FF2B5EF4-FFF2-40B4-BE49-F238E27FC236}">
                            <a16:creationId xmlns:a16="http://schemas.microsoft.com/office/drawing/2014/main" id="{C35B539D-3ABB-B54F-BF01-523A4D9F8B64}"/>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94510" y="2006204"/>
                        <a:ext cx="4077890" cy="30158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339" name="AutoShape 9">
            <a:extLst>
              <a:ext uri="{FF2B5EF4-FFF2-40B4-BE49-F238E27FC236}">
                <a16:creationId xmlns:a16="http://schemas.microsoft.com/office/drawing/2014/main" id="{007C95A9-D95D-754F-B994-E1C1E4B55F99}"/>
              </a:ext>
            </a:extLst>
          </p:cNvPr>
          <p:cNvSpPr>
            <a:spLocks noChangeArrowheads="1"/>
          </p:cNvSpPr>
          <p:nvPr/>
        </p:nvSpPr>
        <p:spPr bwMode="auto">
          <a:xfrm rot="10800000" flipH="1">
            <a:off x="2951560" y="3949304"/>
            <a:ext cx="742950" cy="514350"/>
          </a:xfrm>
          <a:custGeom>
            <a:avLst/>
            <a:gdLst>
              <a:gd name="T0" fmla="*/ 708004 w 21600"/>
              <a:gd name="T1" fmla="*/ 0 h 21600"/>
              <a:gd name="T2" fmla="*/ 708004 w 21600"/>
              <a:gd name="T3" fmla="*/ 386017 h 21600"/>
              <a:gd name="T4" fmla="*/ 102683 w 21600"/>
              <a:gd name="T5" fmla="*/ 685800 h 21600"/>
              <a:gd name="T6" fmla="*/ 990600 w 21600"/>
              <a:gd name="T7" fmla="*/ 193008 h 21600"/>
              <a:gd name="T8" fmla="*/ 17694720 60000 65536"/>
              <a:gd name="T9" fmla="*/ 5898240 60000 65536"/>
              <a:gd name="T10" fmla="*/ 5898240 60000 65536"/>
              <a:gd name="T11" fmla="*/ 0 60000 65536"/>
              <a:gd name="T12" fmla="*/ 12427 w 21600"/>
              <a:gd name="T13" fmla="*/ 3889 h 21600"/>
              <a:gd name="T14" fmla="*/ 19380 w 21600"/>
              <a:gd name="T15" fmla="*/ 8269 h 21600"/>
            </a:gdLst>
            <a:ahLst/>
            <a:cxnLst>
              <a:cxn ang="T8">
                <a:pos x="T0" y="T1"/>
              </a:cxn>
              <a:cxn ang="T9">
                <a:pos x="T2" y="T3"/>
              </a:cxn>
              <a:cxn ang="T10">
                <a:pos x="T4" y="T5"/>
              </a:cxn>
              <a:cxn ang="T11">
                <a:pos x="T6" y="T7"/>
              </a:cxn>
            </a:cxnLst>
            <a:rect l="T12" t="T13" r="T14" b="T15"/>
            <a:pathLst>
              <a:path w="21600" h="21600">
                <a:moveTo>
                  <a:pt x="21600" y="6079"/>
                </a:moveTo>
                <a:lnTo>
                  <a:pt x="15438" y="0"/>
                </a:lnTo>
                <a:lnTo>
                  <a:pt x="15438" y="3889"/>
                </a:lnTo>
                <a:lnTo>
                  <a:pt x="12427" y="3889"/>
                </a:lnTo>
                <a:cubicBezTo>
                  <a:pt x="5564" y="3889"/>
                  <a:pt x="0" y="7591"/>
                  <a:pt x="0" y="12158"/>
                </a:cubicBezTo>
                <a:lnTo>
                  <a:pt x="0" y="21600"/>
                </a:lnTo>
                <a:lnTo>
                  <a:pt x="4477" y="21600"/>
                </a:lnTo>
                <a:lnTo>
                  <a:pt x="4477" y="12158"/>
                </a:lnTo>
                <a:cubicBezTo>
                  <a:pt x="4477" y="10010"/>
                  <a:pt x="8036" y="8269"/>
                  <a:pt x="12427" y="8269"/>
                </a:cubicBezTo>
                <a:lnTo>
                  <a:pt x="15438" y="8269"/>
                </a:lnTo>
                <a:lnTo>
                  <a:pt x="15438" y="12158"/>
                </a:lnTo>
                <a:lnTo>
                  <a:pt x="21600" y="6079"/>
                </a:lnTo>
                <a:close/>
              </a:path>
            </a:pathLst>
          </a:cu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050"/>
          </a:p>
        </p:txBody>
      </p:sp>
      <p:sp>
        <p:nvSpPr>
          <p:cNvPr id="14340" name="Rectangle 11">
            <a:extLst>
              <a:ext uri="{FF2B5EF4-FFF2-40B4-BE49-F238E27FC236}">
                <a16:creationId xmlns:a16="http://schemas.microsoft.com/office/drawing/2014/main" id="{A2D2901B-A85A-8849-9191-C69A0BFE4A6E}"/>
              </a:ext>
            </a:extLst>
          </p:cNvPr>
          <p:cNvSpPr>
            <a:spLocks noChangeArrowheads="1"/>
          </p:cNvSpPr>
          <p:nvPr/>
        </p:nvSpPr>
        <p:spPr bwMode="auto">
          <a:xfrm>
            <a:off x="754602" y="2006204"/>
            <a:ext cx="2642507" cy="1885950"/>
          </a:xfrm>
          <a:prstGeom prst="rect">
            <a:avLst/>
          </a:prstGeom>
          <a:solidFill>
            <a:srgbClr val="FDE0BD"/>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67866" tIns="33338" rIns="67866" bIns="33338"/>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nSpc>
                <a:spcPct val="50000"/>
              </a:lnSpc>
              <a:spcBef>
                <a:spcPct val="50000"/>
              </a:spcBef>
            </a:pPr>
            <a:endParaRPr lang="en-US" altLang="en-US" sz="600" b="1" dirty="0"/>
          </a:p>
          <a:p>
            <a:pPr>
              <a:lnSpc>
                <a:spcPct val="40000"/>
              </a:lnSpc>
              <a:spcBef>
                <a:spcPct val="50000"/>
              </a:spcBef>
            </a:pPr>
            <a:r>
              <a:rPr lang="en-US" altLang="en-US" sz="1350" b="1" dirty="0"/>
              <a:t>   Hospital          Number </a:t>
            </a:r>
          </a:p>
          <a:p>
            <a:pPr>
              <a:lnSpc>
                <a:spcPct val="40000"/>
              </a:lnSpc>
              <a:spcBef>
                <a:spcPct val="50000"/>
              </a:spcBef>
            </a:pPr>
            <a:r>
              <a:rPr lang="en-US" altLang="en-US" sz="1350" b="1" dirty="0"/>
              <a:t>      Unit            of Patients</a:t>
            </a:r>
            <a:endParaRPr lang="en-US" altLang="en-US" sz="1350" dirty="0"/>
          </a:p>
          <a:p>
            <a:pPr>
              <a:lnSpc>
                <a:spcPct val="10000"/>
              </a:lnSpc>
              <a:spcBef>
                <a:spcPct val="50000"/>
              </a:spcBef>
            </a:pPr>
            <a:endParaRPr lang="en-US" altLang="en-US" sz="1350" dirty="0"/>
          </a:p>
          <a:p>
            <a:pPr>
              <a:lnSpc>
                <a:spcPct val="70000"/>
              </a:lnSpc>
              <a:spcBef>
                <a:spcPct val="50000"/>
              </a:spcBef>
            </a:pPr>
            <a:r>
              <a:rPr lang="en-US" altLang="en-US" sz="1350" dirty="0"/>
              <a:t>Cardiac Care	1,052</a:t>
            </a:r>
          </a:p>
          <a:p>
            <a:pPr>
              <a:lnSpc>
                <a:spcPct val="70000"/>
              </a:lnSpc>
              <a:spcBef>
                <a:spcPct val="50000"/>
              </a:spcBef>
            </a:pPr>
            <a:r>
              <a:rPr lang="en-US" altLang="en-US" sz="1350" dirty="0"/>
              <a:t>Emergency		2,245</a:t>
            </a:r>
          </a:p>
          <a:p>
            <a:pPr>
              <a:lnSpc>
                <a:spcPct val="70000"/>
              </a:lnSpc>
              <a:spcBef>
                <a:spcPct val="50000"/>
              </a:spcBef>
            </a:pPr>
            <a:r>
              <a:rPr lang="en-US" altLang="en-US" sz="1350" dirty="0"/>
              <a:t>Intensive Care	340</a:t>
            </a:r>
          </a:p>
          <a:p>
            <a:pPr>
              <a:lnSpc>
                <a:spcPct val="70000"/>
              </a:lnSpc>
              <a:spcBef>
                <a:spcPct val="50000"/>
              </a:spcBef>
            </a:pPr>
            <a:r>
              <a:rPr lang="en-US" altLang="en-US" sz="1350" dirty="0"/>
              <a:t>Maternity		552</a:t>
            </a:r>
          </a:p>
          <a:p>
            <a:pPr>
              <a:lnSpc>
                <a:spcPct val="70000"/>
              </a:lnSpc>
              <a:spcBef>
                <a:spcPct val="50000"/>
              </a:spcBef>
            </a:pPr>
            <a:r>
              <a:rPr lang="en-US" altLang="en-US" sz="1350" dirty="0"/>
              <a:t>Surgery		4,630</a:t>
            </a:r>
          </a:p>
        </p:txBody>
      </p:sp>
      <p:sp>
        <p:nvSpPr>
          <p:cNvPr id="14341" name="Line 12">
            <a:extLst>
              <a:ext uri="{FF2B5EF4-FFF2-40B4-BE49-F238E27FC236}">
                <a16:creationId xmlns:a16="http://schemas.microsoft.com/office/drawing/2014/main" id="{44C41990-497A-7F4F-BBDB-D7B5D5E0AC5F}"/>
              </a:ext>
            </a:extLst>
          </p:cNvPr>
          <p:cNvSpPr>
            <a:spLocks noChangeShapeType="1"/>
          </p:cNvSpPr>
          <p:nvPr/>
        </p:nvSpPr>
        <p:spPr bwMode="auto">
          <a:xfrm>
            <a:off x="1954753" y="2006204"/>
            <a:ext cx="0" cy="188595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050"/>
          </a:p>
        </p:txBody>
      </p:sp>
      <p:sp>
        <p:nvSpPr>
          <p:cNvPr id="14342" name="Line 13">
            <a:extLst>
              <a:ext uri="{FF2B5EF4-FFF2-40B4-BE49-F238E27FC236}">
                <a16:creationId xmlns:a16="http://schemas.microsoft.com/office/drawing/2014/main" id="{2EA78039-6867-CD48-B406-8765D7F7663C}"/>
              </a:ext>
            </a:extLst>
          </p:cNvPr>
          <p:cNvSpPr>
            <a:spLocks noChangeShapeType="1"/>
          </p:cNvSpPr>
          <p:nvPr/>
        </p:nvSpPr>
        <p:spPr bwMode="auto">
          <a:xfrm>
            <a:off x="754603" y="2577704"/>
            <a:ext cx="2286000"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sz="1050"/>
          </a:p>
        </p:txBody>
      </p:sp>
    </p:spTree>
    <p:extLst>
      <p:ext uri="{BB962C8B-B14F-4D97-AF65-F5344CB8AC3E}">
        <p14:creationId xmlns:p14="http://schemas.microsoft.com/office/powerpoint/2010/main" val="12613839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361" name="Object 17">
            <a:extLst>
              <a:ext uri="{FF2B5EF4-FFF2-40B4-BE49-F238E27FC236}">
                <a16:creationId xmlns:a16="http://schemas.microsoft.com/office/drawing/2014/main" id="{3EE46EE6-3974-BA4C-842A-39F97C7E8315}"/>
              </a:ext>
            </a:extLst>
          </p:cNvPr>
          <p:cNvGraphicFramePr>
            <a:graphicFrameLocks noChangeAspect="1"/>
          </p:cNvGraphicFramePr>
          <p:nvPr/>
        </p:nvGraphicFramePr>
        <p:xfrm>
          <a:off x="3657600" y="1600200"/>
          <a:ext cx="4343400" cy="3207544"/>
        </p:xfrm>
        <a:graphic>
          <a:graphicData uri="http://schemas.openxmlformats.org/presentationml/2006/ole">
            <mc:AlternateContent xmlns:mc="http://schemas.openxmlformats.org/markup-compatibility/2006">
              <mc:Choice xmlns:v="urn:schemas-microsoft-com:vml" Requires="v">
                <p:oleObj spid="_x0000_s19541" name="Chart" r:id="rId3" imgW="6654800" imgH="4813300" progId="Excel.Chart.8">
                  <p:embed/>
                </p:oleObj>
              </mc:Choice>
              <mc:Fallback>
                <p:oleObj name="Chart" r:id="rId3" imgW="6654800" imgH="4813300" progId="Excel.Chart.8">
                  <p:embed/>
                  <p:pic>
                    <p:nvPicPr>
                      <p:cNvPr id="15361" name="Object 17">
                        <a:extLst>
                          <a:ext uri="{FF2B5EF4-FFF2-40B4-BE49-F238E27FC236}">
                            <a16:creationId xmlns:a16="http://schemas.microsoft.com/office/drawing/2014/main" id="{3EE46EE6-3974-BA4C-842A-39F97C7E831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57600" y="1600200"/>
                        <a:ext cx="4343400" cy="32075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5362" name="Rectangle 2">
            <a:extLst>
              <a:ext uri="{FF2B5EF4-FFF2-40B4-BE49-F238E27FC236}">
                <a16:creationId xmlns:a16="http://schemas.microsoft.com/office/drawing/2014/main" id="{16B94F43-6CF7-4D41-892E-6DF0D588D7B8}"/>
              </a:ext>
            </a:extLst>
          </p:cNvPr>
          <p:cNvSpPr>
            <a:spLocks noGrp="1" noChangeArrowheads="1"/>
          </p:cNvSpPr>
          <p:nvPr>
            <p:ph type="title"/>
          </p:nvPr>
        </p:nvSpPr>
        <p:spPr/>
        <p:txBody>
          <a:bodyPr/>
          <a:lstStyle/>
          <a:p>
            <a:pPr eaLnBrk="1" hangingPunct="1">
              <a:lnSpc>
                <a:spcPct val="110000"/>
              </a:lnSpc>
            </a:pPr>
            <a:r>
              <a:rPr lang="en-US" altLang="en-US"/>
              <a:t>Pie Chart Example</a:t>
            </a:r>
            <a:endParaRPr lang="en-US" altLang="en-US" sz="2100"/>
          </a:p>
        </p:txBody>
      </p:sp>
      <p:sp>
        <p:nvSpPr>
          <p:cNvPr id="2" name="Text Placeholder 1">
            <a:extLst>
              <a:ext uri="{FF2B5EF4-FFF2-40B4-BE49-F238E27FC236}">
                <a16:creationId xmlns:a16="http://schemas.microsoft.com/office/drawing/2014/main" id="{749183E0-9A0F-504E-A581-7F4CED4676FD}"/>
              </a:ext>
            </a:extLst>
          </p:cNvPr>
          <p:cNvSpPr>
            <a:spLocks noGrp="1"/>
          </p:cNvSpPr>
          <p:nvPr>
            <p:ph type="body" idx="1"/>
          </p:nvPr>
        </p:nvSpPr>
        <p:spPr/>
        <p:txBody>
          <a:bodyPr/>
          <a:lstStyle/>
          <a:p>
            <a:r>
              <a:rPr lang="en-US" altLang="en-US" b="1" dirty="0"/>
              <a:t>Example: Hospital Patients by Unit </a:t>
            </a:r>
          </a:p>
        </p:txBody>
      </p:sp>
      <p:sp>
        <p:nvSpPr>
          <p:cNvPr id="15363" name="Rectangle 4">
            <a:extLst>
              <a:ext uri="{FF2B5EF4-FFF2-40B4-BE49-F238E27FC236}">
                <a16:creationId xmlns:a16="http://schemas.microsoft.com/office/drawing/2014/main" id="{8DB566C4-827A-B447-8E04-83039032F851}"/>
              </a:ext>
            </a:extLst>
          </p:cNvPr>
          <p:cNvSpPr>
            <a:spLocks noChangeArrowheads="1"/>
          </p:cNvSpPr>
          <p:nvPr/>
        </p:nvSpPr>
        <p:spPr bwMode="auto">
          <a:xfrm>
            <a:off x="3486150" y="4686300"/>
            <a:ext cx="217170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eaLnBrk="1" hangingPunct="1"/>
            <a:endParaRPr lang="en-US" altLang="en-US" sz="1800"/>
          </a:p>
        </p:txBody>
      </p:sp>
      <p:sp>
        <p:nvSpPr>
          <p:cNvPr id="15365" name="Line 14">
            <a:extLst>
              <a:ext uri="{FF2B5EF4-FFF2-40B4-BE49-F238E27FC236}">
                <a16:creationId xmlns:a16="http://schemas.microsoft.com/office/drawing/2014/main" id="{CF430999-DCF1-2647-A44B-A8CFA5AC67D9}"/>
              </a:ext>
            </a:extLst>
          </p:cNvPr>
          <p:cNvSpPr>
            <a:spLocks noChangeShapeType="1"/>
          </p:cNvSpPr>
          <p:nvPr/>
        </p:nvSpPr>
        <p:spPr bwMode="auto">
          <a:xfrm>
            <a:off x="514350" y="2325183"/>
            <a:ext cx="3028950"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sz="1050"/>
          </a:p>
        </p:txBody>
      </p:sp>
      <p:sp>
        <p:nvSpPr>
          <p:cNvPr id="15366" name="Line 15">
            <a:extLst>
              <a:ext uri="{FF2B5EF4-FFF2-40B4-BE49-F238E27FC236}">
                <a16:creationId xmlns:a16="http://schemas.microsoft.com/office/drawing/2014/main" id="{1AFDC3C1-E42D-ED43-A084-348726DA76AD}"/>
              </a:ext>
            </a:extLst>
          </p:cNvPr>
          <p:cNvSpPr>
            <a:spLocks noChangeShapeType="1"/>
          </p:cNvSpPr>
          <p:nvPr/>
        </p:nvSpPr>
        <p:spPr bwMode="auto">
          <a:xfrm>
            <a:off x="514350" y="3411033"/>
            <a:ext cx="3028950"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sz="1050"/>
          </a:p>
        </p:txBody>
      </p:sp>
      <p:sp>
        <p:nvSpPr>
          <p:cNvPr id="15367" name="AutoShape 16">
            <a:extLst>
              <a:ext uri="{FF2B5EF4-FFF2-40B4-BE49-F238E27FC236}">
                <a16:creationId xmlns:a16="http://schemas.microsoft.com/office/drawing/2014/main" id="{7FE82733-395B-5D40-B988-99BE3A69722B}"/>
              </a:ext>
            </a:extLst>
          </p:cNvPr>
          <p:cNvSpPr>
            <a:spLocks noChangeArrowheads="1"/>
          </p:cNvSpPr>
          <p:nvPr/>
        </p:nvSpPr>
        <p:spPr bwMode="auto">
          <a:xfrm rot="10800000" flipH="1">
            <a:off x="2800350" y="3468183"/>
            <a:ext cx="742950" cy="800100"/>
          </a:xfrm>
          <a:custGeom>
            <a:avLst/>
            <a:gdLst>
              <a:gd name="T0" fmla="*/ 708004 w 21600"/>
              <a:gd name="T1" fmla="*/ 0 h 21600"/>
              <a:gd name="T2" fmla="*/ 708004 w 21600"/>
              <a:gd name="T3" fmla="*/ 600470 h 21600"/>
              <a:gd name="T4" fmla="*/ 102683 w 21600"/>
              <a:gd name="T5" fmla="*/ 1066800 h 21600"/>
              <a:gd name="T6" fmla="*/ 990600 w 21600"/>
              <a:gd name="T7" fmla="*/ 300235 h 21600"/>
              <a:gd name="T8" fmla="*/ 17694720 60000 65536"/>
              <a:gd name="T9" fmla="*/ 5898240 60000 65536"/>
              <a:gd name="T10" fmla="*/ 5898240 60000 65536"/>
              <a:gd name="T11" fmla="*/ 0 60000 65536"/>
              <a:gd name="T12" fmla="*/ 12427 w 21600"/>
              <a:gd name="T13" fmla="*/ 3889 h 21600"/>
              <a:gd name="T14" fmla="*/ 19380 w 21600"/>
              <a:gd name="T15" fmla="*/ 8269 h 21600"/>
            </a:gdLst>
            <a:ahLst/>
            <a:cxnLst>
              <a:cxn ang="T8">
                <a:pos x="T0" y="T1"/>
              </a:cxn>
              <a:cxn ang="T9">
                <a:pos x="T2" y="T3"/>
              </a:cxn>
              <a:cxn ang="T10">
                <a:pos x="T4" y="T5"/>
              </a:cxn>
              <a:cxn ang="T11">
                <a:pos x="T6" y="T7"/>
              </a:cxn>
            </a:cxnLst>
            <a:rect l="T12" t="T13" r="T14" b="T15"/>
            <a:pathLst>
              <a:path w="21600" h="21600">
                <a:moveTo>
                  <a:pt x="21600" y="6079"/>
                </a:moveTo>
                <a:lnTo>
                  <a:pt x="15438" y="0"/>
                </a:lnTo>
                <a:lnTo>
                  <a:pt x="15438" y="3889"/>
                </a:lnTo>
                <a:lnTo>
                  <a:pt x="12427" y="3889"/>
                </a:lnTo>
                <a:cubicBezTo>
                  <a:pt x="5564" y="3889"/>
                  <a:pt x="0" y="7591"/>
                  <a:pt x="0" y="12158"/>
                </a:cubicBezTo>
                <a:lnTo>
                  <a:pt x="0" y="21600"/>
                </a:lnTo>
                <a:lnTo>
                  <a:pt x="4477" y="21600"/>
                </a:lnTo>
                <a:lnTo>
                  <a:pt x="4477" y="12158"/>
                </a:lnTo>
                <a:cubicBezTo>
                  <a:pt x="4477" y="10010"/>
                  <a:pt x="8036" y="8269"/>
                  <a:pt x="12427" y="8269"/>
                </a:cubicBezTo>
                <a:lnTo>
                  <a:pt x="15438" y="8269"/>
                </a:lnTo>
                <a:lnTo>
                  <a:pt x="15438" y="12158"/>
                </a:lnTo>
                <a:lnTo>
                  <a:pt x="21600" y="6079"/>
                </a:lnTo>
                <a:close/>
              </a:path>
            </a:pathLst>
          </a:cu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050"/>
          </a:p>
        </p:txBody>
      </p:sp>
      <p:sp>
        <p:nvSpPr>
          <p:cNvPr id="15368" name="Rectangle 18">
            <a:extLst>
              <a:ext uri="{FF2B5EF4-FFF2-40B4-BE49-F238E27FC236}">
                <a16:creationId xmlns:a16="http://schemas.microsoft.com/office/drawing/2014/main" id="{601CB609-0141-6540-9121-1CBAA495C609}"/>
              </a:ext>
            </a:extLst>
          </p:cNvPr>
          <p:cNvSpPr>
            <a:spLocks noChangeArrowheads="1"/>
          </p:cNvSpPr>
          <p:nvPr/>
        </p:nvSpPr>
        <p:spPr bwMode="auto">
          <a:xfrm>
            <a:off x="514350" y="1696533"/>
            <a:ext cx="3028950" cy="1771650"/>
          </a:xfrm>
          <a:prstGeom prst="rect">
            <a:avLst/>
          </a:prstGeom>
          <a:solidFill>
            <a:srgbClr val="FDE0BD"/>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67866" tIns="33338" rIns="67866" bIns="33338"/>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nSpc>
                <a:spcPct val="50000"/>
              </a:lnSpc>
              <a:spcBef>
                <a:spcPct val="50000"/>
              </a:spcBef>
            </a:pPr>
            <a:endParaRPr lang="en-US" altLang="en-US" sz="600" b="1" dirty="0"/>
          </a:p>
          <a:p>
            <a:pPr>
              <a:lnSpc>
                <a:spcPct val="40000"/>
              </a:lnSpc>
              <a:spcBef>
                <a:spcPct val="50000"/>
              </a:spcBef>
            </a:pPr>
            <a:r>
              <a:rPr lang="en-US" altLang="en-US" sz="1350" b="1" dirty="0"/>
              <a:t>   Hospital          Number         % of</a:t>
            </a:r>
          </a:p>
          <a:p>
            <a:pPr>
              <a:lnSpc>
                <a:spcPct val="40000"/>
              </a:lnSpc>
              <a:spcBef>
                <a:spcPct val="50000"/>
              </a:spcBef>
            </a:pPr>
            <a:r>
              <a:rPr lang="en-US" altLang="en-US" sz="1350" b="1" dirty="0"/>
              <a:t>      Unit            of Patients      Total</a:t>
            </a:r>
            <a:endParaRPr lang="en-US" altLang="en-US" sz="1350" dirty="0"/>
          </a:p>
          <a:p>
            <a:pPr>
              <a:lnSpc>
                <a:spcPct val="10000"/>
              </a:lnSpc>
              <a:spcBef>
                <a:spcPct val="50000"/>
              </a:spcBef>
            </a:pPr>
            <a:endParaRPr lang="en-US" altLang="en-US" sz="1350" dirty="0"/>
          </a:p>
          <a:p>
            <a:pPr eaLnBrk="1" hangingPunct="1">
              <a:lnSpc>
                <a:spcPct val="110000"/>
              </a:lnSpc>
            </a:pPr>
            <a:r>
              <a:rPr lang="en-US" altLang="en-US" sz="1350" dirty="0"/>
              <a:t>Cardiac Care      1,052	        11.93</a:t>
            </a:r>
          </a:p>
          <a:p>
            <a:pPr eaLnBrk="1" hangingPunct="1">
              <a:lnSpc>
                <a:spcPct val="110000"/>
              </a:lnSpc>
            </a:pPr>
            <a:r>
              <a:rPr lang="en-US" altLang="en-US" sz="1350" dirty="0"/>
              <a:t>Emergency	        2,245	        25.46</a:t>
            </a:r>
          </a:p>
          <a:p>
            <a:pPr eaLnBrk="1" hangingPunct="1">
              <a:lnSpc>
                <a:spcPct val="110000"/>
              </a:lnSpc>
            </a:pPr>
            <a:r>
              <a:rPr lang="en-US" altLang="en-US" sz="1350" dirty="0"/>
              <a:t>Intensive Care       340	          3.86</a:t>
            </a:r>
          </a:p>
          <a:p>
            <a:pPr eaLnBrk="1" hangingPunct="1">
              <a:lnSpc>
                <a:spcPct val="110000"/>
              </a:lnSpc>
            </a:pPr>
            <a:r>
              <a:rPr lang="en-US" altLang="en-US" sz="1350" dirty="0"/>
              <a:t>Maternity	           552	          6.26</a:t>
            </a:r>
          </a:p>
          <a:p>
            <a:pPr eaLnBrk="1" hangingPunct="1">
              <a:lnSpc>
                <a:spcPct val="110000"/>
              </a:lnSpc>
            </a:pPr>
            <a:r>
              <a:rPr lang="en-US" altLang="en-US" sz="1350" dirty="0"/>
              <a:t>Surgery	        4,630	        52.50</a:t>
            </a:r>
          </a:p>
        </p:txBody>
      </p:sp>
      <p:sp>
        <p:nvSpPr>
          <p:cNvPr id="15369" name="Line 19">
            <a:extLst>
              <a:ext uri="{FF2B5EF4-FFF2-40B4-BE49-F238E27FC236}">
                <a16:creationId xmlns:a16="http://schemas.microsoft.com/office/drawing/2014/main" id="{895C5DC1-FBDE-4249-8348-DEEFBF39026F}"/>
              </a:ext>
            </a:extLst>
          </p:cNvPr>
          <p:cNvSpPr>
            <a:spLocks noChangeShapeType="1"/>
          </p:cNvSpPr>
          <p:nvPr/>
        </p:nvSpPr>
        <p:spPr bwMode="auto">
          <a:xfrm>
            <a:off x="1714500" y="1696533"/>
            <a:ext cx="0" cy="177165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050"/>
          </a:p>
        </p:txBody>
      </p:sp>
      <p:sp>
        <p:nvSpPr>
          <p:cNvPr id="15370" name="Line 20">
            <a:extLst>
              <a:ext uri="{FF2B5EF4-FFF2-40B4-BE49-F238E27FC236}">
                <a16:creationId xmlns:a16="http://schemas.microsoft.com/office/drawing/2014/main" id="{7F316426-49BF-EF4E-9C07-6DC2E51E20F8}"/>
              </a:ext>
            </a:extLst>
          </p:cNvPr>
          <p:cNvSpPr>
            <a:spLocks noChangeShapeType="1"/>
          </p:cNvSpPr>
          <p:nvPr/>
        </p:nvSpPr>
        <p:spPr bwMode="auto">
          <a:xfrm>
            <a:off x="514350" y="2210883"/>
            <a:ext cx="3028950"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sz="1050"/>
          </a:p>
        </p:txBody>
      </p:sp>
      <p:sp>
        <p:nvSpPr>
          <p:cNvPr id="15371" name="Line 13">
            <a:extLst>
              <a:ext uri="{FF2B5EF4-FFF2-40B4-BE49-F238E27FC236}">
                <a16:creationId xmlns:a16="http://schemas.microsoft.com/office/drawing/2014/main" id="{77C86B70-1220-E248-B338-C5A59A804E38}"/>
              </a:ext>
            </a:extLst>
          </p:cNvPr>
          <p:cNvSpPr>
            <a:spLocks noChangeShapeType="1"/>
          </p:cNvSpPr>
          <p:nvPr/>
        </p:nvSpPr>
        <p:spPr bwMode="auto">
          <a:xfrm>
            <a:off x="2686050" y="1696533"/>
            <a:ext cx="0" cy="177165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050"/>
          </a:p>
        </p:txBody>
      </p:sp>
    </p:spTree>
    <p:extLst>
      <p:ext uri="{BB962C8B-B14F-4D97-AF65-F5344CB8AC3E}">
        <p14:creationId xmlns:p14="http://schemas.microsoft.com/office/powerpoint/2010/main" val="39396880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16B94F43-6CF7-4D41-892E-6DF0D588D7B8}"/>
              </a:ext>
            </a:extLst>
          </p:cNvPr>
          <p:cNvSpPr>
            <a:spLocks noGrp="1" noChangeArrowheads="1"/>
          </p:cNvSpPr>
          <p:nvPr>
            <p:ph type="title"/>
          </p:nvPr>
        </p:nvSpPr>
        <p:spPr/>
        <p:txBody>
          <a:bodyPr/>
          <a:lstStyle/>
          <a:p>
            <a:pPr eaLnBrk="1" hangingPunct="1">
              <a:lnSpc>
                <a:spcPct val="110000"/>
              </a:lnSpc>
            </a:pPr>
            <a:r>
              <a:rPr lang="en-US" altLang="en-US"/>
              <a:t>Pie Chart Example</a:t>
            </a:r>
            <a:endParaRPr lang="en-US" altLang="en-US" sz="2100"/>
          </a:p>
        </p:txBody>
      </p:sp>
      <p:sp>
        <p:nvSpPr>
          <p:cNvPr id="15363" name="Rectangle 4">
            <a:extLst>
              <a:ext uri="{FF2B5EF4-FFF2-40B4-BE49-F238E27FC236}">
                <a16:creationId xmlns:a16="http://schemas.microsoft.com/office/drawing/2014/main" id="{8DB566C4-827A-B447-8E04-83039032F851}"/>
              </a:ext>
            </a:extLst>
          </p:cNvPr>
          <p:cNvSpPr>
            <a:spLocks noChangeArrowheads="1"/>
          </p:cNvSpPr>
          <p:nvPr/>
        </p:nvSpPr>
        <p:spPr bwMode="auto">
          <a:xfrm>
            <a:off x="3486150" y="4686300"/>
            <a:ext cx="217170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eaLnBrk="1" hangingPunct="1"/>
            <a:endParaRPr lang="en-US" altLang="en-US" sz="1800"/>
          </a:p>
        </p:txBody>
      </p:sp>
      <p:sp>
        <p:nvSpPr>
          <p:cNvPr id="14" name="Rectangle 13">
            <a:extLst>
              <a:ext uri="{FF2B5EF4-FFF2-40B4-BE49-F238E27FC236}">
                <a16:creationId xmlns:a16="http://schemas.microsoft.com/office/drawing/2014/main" id="{F7681B90-8AA6-9A4F-925B-08B700628E53}"/>
              </a:ext>
            </a:extLst>
          </p:cNvPr>
          <p:cNvSpPr/>
          <p:nvPr/>
        </p:nvSpPr>
        <p:spPr>
          <a:xfrm>
            <a:off x="235189" y="1362313"/>
            <a:ext cx="6217369" cy="3323987"/>
          </a:xfrm>
          <a:prstGeom prst="rect">
            <a:avLst/>
          </a:prstGeom>
          <a:solidFill>
            <a:schemeClr val="tx2"/>
          </a:solidFill>
        </p:spPr>
        <p:txBody>
          <a:bodyPr wrap="square">
            <a:spAutoFit/>
          </a:bodyPr>
          <a:lstStyle/>
          <a:p>
            <a:r>
              <a:rPr lang="en-US" b="1" dirty="0">
                <a:highlight>
                  <a:srgbClr val="FFFFFF"/>
                </a:highlight>
                <a:latin typeface="Courier" pitchFamily="2" charset="0"/>
              </a:rPr>
              <a:t>import </a:t>
            </a:r>
            <a:r>
              <a:rPr lang="en-US" b="1" dirty="0" err="1">
                <a:highlight>
                  <a:srgbClr val="FFFFFF"/>
                </a:highlight>
                <a:latin typeface="Courier" pitchFamily="2" charset="0"/>
              </a:rPr>
              <a:t>matplotlib.pyplot</a:t>
            </a:r>
            <a:r>
              <a:rPr lang="en-US" b="1" dirty="0">
                <a:highlight>
                  <a:srgbClr val="FFFFFF"/>
                </a:highlight>
                <a:latin typeface="Courier" pitchFamily="2" charset="0"/>
              </a:rPr>
              <a:t> as </a:t>
            </a:r>
            <a:r>
              <a:rPr lang="en-US" b="1" dirty="0" err="1">
                <a:highlight>
                  <a:srgbClr val="FFFFFF"/>
                </a:highlight>
                <a:latin typeface="Courier" pitchFamily="2" charset="0"/>
              </a:rPr>
              <a:t>plt</a:t>
            </a:r>
            <a:endParaRPr lang="en-US" b="1" dirty="0">
              <a:highlight>
                <a:srgbClr val="FFFFFF"/>
              </a:highlight>
              <a:latin typeface="Courier" pitchFamily="2" charset="0"/>
            </a:endParaRPr>
          </a:p>
          <a:p>
            <a:br>
              <a:rPr lang="en-US" b="1" dirty="0">
                <a:highlight>
                  <a:srgbClr val="FFFFFF"/>
                </a:highlight>
                <a:latin typeface="Courier" pitchFamily="2" charset="0"/>
              </a:rPr>
            </a:br>
            <a:r>
              <a:rPr lang="en-US" b="1" dirty="0">
                <a:highlight>
                  <a:srgbClr val="FFFFFF"/>
                </a:highlight>
                <a:latin typeface="Courier" pitchFamily="2" charset="0"/>
              </a:rPr>
              <a:t># Pie chart, where the slices will be ordered and plotted counter-clockwise:</a:t>
            </a:r>
          </a:p>
          <a:p>
            <a:r>
              <a:rPr lang="en-US" b="1" dirty="0">
                <a:highlight>
                  <a:srgbClr val="FFFFFF"/>
                </a:highlight>
                <a:latin typeface="Courier" pitchFamily="2" charset="0"/>
              </a:rPr>
              <a:t>labels = 'Frogs', 'Hogs', 'Dogs', 'Logs'</a:t>
            </a:r>
          </a:p>
          <a:p>
            <a:r>
              <a:rPr lang="en-US" b="1" dirty="0">
                <a:highlight>
                  <a:srgbClr val="FFFFFF"/>
                </a:highlight>
                <a:latin typeface="Courier" pitchFamily="2" charset="0"/>
              </a:rPr>
              <a:t>sizes = [15, 30, 45, 10]</a:t>
            </a:r>
          </a:p>
          <a:p>
            <a:r>
              <a:rPr lang="en-US" b="1" dirty="0">
                <a:highlight>
                  <a:srgbClr val="FFFFFF"/>
                </a:highlight>
                <a:latin typeface="Courier" pitchFamily="2" charset="0"/>
              </a:rPr>
              <a:t>explode = (0, 0.1, 0, 0)  # only "explode" the 2nd slice</a:t>
            </a:r>
          </a:p>
          <a:p>
            <a:endParaRPr lang="en-US" b="1" dirty="0">
              <a:highlight>
                <a:srgbClr val="FFFFFF"/>
              </a:highlight>
              <a:latin typeface="Courier" pitchFamily="2" charset="0"/>
            </a:endParaRPr>
          </a:p>
          <a:p>
            <a:r>
              <a:rPr lang="en-US" b="1" dirty="0">
                <a:highlight>
                  <a:srgbClr val="FFFFFF"/>
                </a:highlight>
                <a:latin typeface="Courier" pitchFamily="2" charset="0"/>
              </a:rPr>
              <a:t>fig1, ax1 = </a:t>
            </a:r>
            <a:r>
              <a:rPr lang="en-US" b="1" dirty="0">
                <a:highlight>
                  <a:srgbClr val="FFFFFF"/>
                </a:highlight>
                <a:latin typeface="Courier" pitchFamily="2" charset="0"/>
                <a:hlinkClick r:id="rId2"/>
              </a:rPr>
              <a:t>plt.subplots</a:t>
            </a:r>
            <a:r>
              <a:rPr lang="en-US" b="1" dirty="0">
                <a:highlight>
                  <a:srgbClr val="FFFFFF"/>
                </a:highlight>
                <a:latin typeface="Courier" pitchFamily="2" charset="0"/>
              </a:rPr>
              <a:t>()</a:t>
            </a:r>
          </a:p>
          <a:p>
            <a:r>
              <a:rPr lang="en-US" b="1" dirty="0">
                <a:highlight>
                  <a:srgbClr val="FFFFFF"/>
                </a:highlight>
                <a:latin typeface="Courier" pitchFamily="2" charset="0"/>
              </a:rPr>
              <a:t>ax1.pie(sizes, explode=explode, labels=labels, </a:t>
            </a:r>
            <a:r>
              <a:rPr lang="en-US" b="1" dirty="0" err="1">
                <a:highlight>
                  <a:srgbClr val="FFFFFF"/>
                </a:highlight>
                <a:latin typeface="Courier" pitchFamily="2" charset="0"/>
              </a:rPr>
              <a:t>autopct</a:t>
            </a:r>
            <a:r>
              <a:rPr lang="en-US" b="1" dirty="0">
                <a:highlight>
                  <a:srgbClr val="FFFFFF"/>
                </a:highlight>
                <a:latin typeface="Courier" pitchFamily="2" charset="0"/>
              </a:rPr>
              <a:t>='%1.1f%%',</a:t>
            </a:r>
          </a:p>
          <a:p>
            <a:r>
              <a:rPr lang="en-US" b="1" dirty="0">
                <a:highlight>
                  <a:srgbClr val="FFFFFF"/>
                </a:highlight>
                <a:latin typeface="Courier" pitchFamily="2" charset="0"/>
              </a:rPr>
              <a:t>        shadow=True, </a:t>
            </a:r>
            <a:r>
              <a:rPr lang="en-US" b="1" dirty="0" err="1">
                <a:highlight>
                  <a:srgbClr val="FFFFFF"/>
                </a:highlight>
                <a:latin typeface="Courier" pitchFamily="2" charset="0"/>
              </a:rPr>
              <a:t>startangle</a:t>
            </a:r>
            <a:r>
              <a:rPr lang="en-US" b="1" dirty="0">
                <a:highlight>
                  <a:srgbClr val="FFFFFF"/>
                </a:highlight>
                <a:latin typeface="Courier" pitchFamily="2" charset="0"/>
              </a:rPr>
              <a:t>=90)</a:t>
            </a:r>
          </a:p>
          <a:p>
            <a:r>
              <a:rPr lang="en-US" b="1" dirty="0">
                <a:highlight>
                  <a:srgbClr val="FFFFFF"/>
                </a:highlight>
                <a:latin typeface="Courier" pitchFamily="2" charset="0"/>
              </a:rPr>
              <a:t>ax1.axis('equal')  # Equal aspect ratio</a:t>
            </a:r>
          </a:p>
          <a:p>
            <a:endParaRPr lang="en-US" b="1" dirty="0">
              <a:highlight>
                <a:srgbClr val="FFFFFF"/>
              </a:highlight>
              <a:latin typeface="Courier" pitchFamily="2" charset="0"/>
            </a:endParaRPr>
          </a:p>
          <a:p>
            <a:r>
              <a:rPr lang="en-US" b="1" dirty="0">
                <a:highlight>
                  <a:srgbClr val="FFFFFF"/>
                </a:highlight>
                <a:latin typeface="Courier" pitchFamily="2" charset="0"/>
                <a:hlinkClick r:id="rId3"/>
              </a:rPr>
              <a:t>plt.show</a:t>
            </a:r>
            <a:r>
              <a:rPr lang="en-US" b="1" dirty="0">
                <a:highlight>
                  <a:srgbClr val="FFFFFF"/>
                </a:highlight>
                <a:latin typeface="Courier" pitchFamily="2" charset="0"/>
              </a:rPr>
              <a:t>()</a:t>
            </a:r>
          </a:p>
        </p:txBody>
      </p:sp>
      <p:pic>
        <p:nvPicPr>
          <p:cNvPr id="4" name="Picture 3">
            <a:extLst>
              <a:ext uri="{FF2B5EF4-FFF2-40B4-BE49-F238E27FC236}">
                <a16:creationId xmlns:a16="http://schemas.microsoft.com/office/drawing/2014/main" id="{5E753437-AEFD-0149-80B0-D39766539E7C}"/>
              </a:ext>
            </a:extLst>
          </p:cNvPr>
          <p:cNvPicPr>
            <a:picLocks noChangeAspect="1"/>
          </p:cNvPicPr>
          <p:nvPr/>
        </p:nvPicPr>
        <p:blipFill rotWithShape="1">
          <a:blip r:embed="rId4"/>
          <a:srcRect l="16341" t="10306" r="14461" b="13278"/>
          <a:stretch/>
        </p:blipFill>
        <p:spPr>
          <a:xfrm>
            <a:off x="6148358" y="197746"/>
            <a:ext cx="2812211" cy="2329133"/>
          </a:xfrm>
          <a:prstGeom prst="rect">
            <a:avLst/>
          </a:prstGeom>
        </p:spPr>
      </p:pic>
      <p:sp>
        <p:nvSpPr>
          <p:cNvPr id="5" name="Rectangle 4">
            <a:extLst>
              <a:ext uri="{FF2B5EF4-FFF2-40B4-BE49-F238E27FC236}">
                <a16:creationId xmlns:a16="http://schemas.microsoft.com/office/drawing/2014/main" id="{FC1BC5C7-1E3A-AA46-9AD1-014CC02D8CFE}"/>
              </a:ext>
            </a:extLst>
          </p:cNvPr>
          <p:cNvSpPr/>
          <p:nvPr/>
        </p:nvSpPr>
        <p:spPr>
          <a:xfrm>
            <a:off x="3424447" y="4759256"/>
            <a:ext cx="5447822" cy="246221"/>
          </a:xfrm>
          <a:prstGeom prst="rect">
            <a:avLst/>
          </a:prstGeom>
        </p:spPr>
        <p:txBody>
          <a:bodyPr wrap="square">
            <a:spAutoFit/>
          </a:bodyPr>
          <a:lstStyle/>
          <a:p>
            <a:r>
              <a:rPr lang="en-US" sz="1000" dirty="0">
                <a:latin typeface="Courier" pitchFamily="2" charset="0"/>
              </a:rPr>
              <a:t>https://</a:t>
            </a:r>
            <a:r>
              <a:rPr lang="en-US" sz="1000" dirty="0" err="1">
                <a:latin typeface="Courier" pitchFamily="2" charset="0"/>
              </a:rPr>
              <a:t>matplotlib.org</a:t>
            </a:r>
            <a:r>
              <a:rPr lang="en-US" sz="1000" dirty="0">
                <a:latin typeface="Courier" pitchFamily="2" charset="0"/>
              </a:rPr>
              <a:t>/gallery/</a:t>
            </a:r>
            <a:r>
              <a:rPr lang="en-US" sz="1000" dirty="0" err="1">
                <a:latin typeface="Courier" pitchFamily="2" charset="0"/>
              </a:rPr>
              <a:t>pie_and_polar_charts</a:t>
            </a:r>
            <a:r>
              <a:rPr lang="en-US" sz="1000" dirty="0">
                <a:latin typeface="Courier" pitchFamily="2" charset="0"/>
              </a:rPr>
              <a:t>/</a:t>
            </a:r>
            <a:r>
              <a:rPr lang="en-US" sz="1000" dirty="0" err="1">
                <a:latin typeface="Courier" pitchFamily="2" charset="0"/>
              </a:rPr>
              <a:t>pie_features.html</a:t>
            </a:r>
            <a:endParaRPr lang="en-US" sz="1000" dirty="0">
              <a:latin typeface="Courier" pitchFamily="2" charset="0"/>
            </a:endParaRPr>
          </a:p>
        </p:txBody>
      </p:sp>
    </p:spTree>
    <p:extLst>
      <p:ext uri="{BB962C8B-B14F-4D97-AF65-F5344CB8AC3E}">
        <p14:creationId xmlns:p14="http://schemas.microsoft.com/office/powerpoint/2010/main" val="4025682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a:extLst>
              <a:ext uri="{FF2B5EF4-FFF2-40B4-BE49-F238E27FC236}">
                <a16:creationId xmlns:a16="http://schemas.microsoft.com/office/drawing/2014/main" id="{8890BC83-7D49-CB40-9369-305F7BFEB86D}"/>
              </a:ext>
            </a:extLst>
          </p:cNvPr>
          <p:cNvSpPr>
            <a:spLocks noGrp="1" noChangeArrowheads="1"/>
          </p:cNvSpPr>
          <p:nvPr>
            <p:ph type="title"/>
          </p:nvPr>
        </p:nvSpPr>
        <p:spPr/>
        <p:txBody>
          <a:bodyPr/>
          <a:lstStyle/>
          <a:p>
            <a:pPr eaLnBrk="1" hangingPunct="1"/>
            <a:r>
              <a:rPr lang="en-US" altLang="en-US" dirty="0">
                <a:ea typeface="ＭＳ Ｐゴシック" panose="020B0600070205080204" pitchFamily="34" charset="-128"/>
              </a:rPr>
              <a:t>Pie Charts</a:t>
            </a:r>
          </a:p>
        </p:txBody>
      </p:sp>
      <p:sp>
        <p:nvSpPr>
          <p:cNvPr id="20483" name="Rectangle 3">
            <a:extLst>
              <a:ext uri="{FF2B5EF4-FFF2-40B4-BE49-F238E27FC236}">
                <a16:creationId xmlns:a16="http://schemas.microsoft.com/office/drawing/2014/main" id="{966202C6-0989-CC46-A0EE-C59C239A1614}"/>
              </a:ext>
            </a:extLst>
          </p:cNvPr>
          <p:cNvSpPr>
            <a:spLocks noGrp="1" noChangeArrowheads="1"/>
          </p:cNvSpPr>
          <p:nvPr>
            <p:ph type="body" idx="1"/>
          </p:nvPr>
        </p:nvSpPr>
        <p:spPr/>
        <p:txBody>
          <a:bodyPr/>
          <a:lstStyle/>
          <a:p>
            <a:pPr eaLnBrk="1" hangingPunct="1"/>
            <a:r>
              <a:rPr lang="en-US" altLang="en-US" sz="2400" dirty="0">
                <a:solidFill>
                  <a:schemeClr val="tx1"/>
                </a:solidFill>
                <a:ea typeface="ＭＳ Ｐゴシック" panose="020B0600070205080204" pitchFamily="34" charset="-128"/>
              </a:rPr>
              <a:t>Not recommended when there are many categories</a:t>
            </a:r>
          </a:p>
          <a:p>
            <a:pPr eaLnBrk="1" hangingPunct="1"/>
            <a:r>
              <a:rPr lang="en-US" altLang="en-US" sz="2400" dirty="0">
                <a:solidFill>
                  <a:schemeClr val="tx1"/>
                </a:solidFill>
                <a:ea typeface="ＭＳ Ｐゴシック" panose="020B0600070205080204" pitchFamily="34" charset="-128"/>
              </a:rPr>
              <a:t>Not recommended for comparing two survey instruments.</a:t>
            </a:r>
          </a:p>
          <a:p>
            <a:pPr marL="114300" indent="0" eaLnBrk="1" hangingPunct="1">
              <a:buNone/>
            </a:pPr>
            <a:endParaRPr lang="en-US" altLang="en-US" sz="2000" dirty="0">
              <a:solidFill>
                <a:schemeClr val="tx1"/>
              </a:solidFill>
              <a:ea typeface="ＭＳ Ｐゴシック" panose="020B0600070205080204" pitchFamily="34" charset="-128"/>
            </a:endParaRPr>
          </a:p>
          <a:p>
            <a:pPr marL="114300" indent="0" eaLnBrk="1" hangingPunct="1">
              <a:buNone/>
            </a:pPr>
            <a:r>
              <a:rPr lang="en-US" altLang="en-US" sz="2000" dirty="0">
                <a:solidFill>
                  <a:schemeClr val="tx1"/>
                </a:solidFill>
                <a:ea typeface="ＭＳ Ｐゴシック" panose="020B0600070205080204" pitchFamily="34" charset="-128"/>
              </a:rPr>
              <a:t>	“The only worse design than a pie</a:t>
            </a:r>
          </a:p>
          <a:p>
            <a:pPr marL="114300" indent="0" eaLnBrk="1" hangingPunct="1">
              <a:buNone/>
            </a:pPr>
            <a:r>
              <a:rPr lang="en-US" altLang="en-US" sz="2000" dirty="0">
                <a:solidFill>
                  <a:schemeClr val="tx1"/>
                </a:solidFill>
                <a:ea typeface="ＭＳ Ｐゴシック" panose="020B0600070205080204" pitchFamily="34" charset="-128"/>
              </a:rPr>
              <a:t>	  chart is several of them.”</a:t>
            </a:r>
          </a:p>
          <a:p>
            <a:pPr marL="114300" indent="0" eaLnBrk="1" hangingPunct="1">
              <a:buNone/>
            </a:pPr>
            <a:r>
              <a:rPr lang="en-US" altLang="en-US" sz="2000" dirty="0">
                <a:solidFill>
                  <a:schemeClr val="tx1"/>
                </a:solidFill>
                <a:ea typeface="ＭＳ Ｐゴシック" panose="020B0600070205080204" pitchFamily="34" charset="-128"/>
              </a:rPr>
              <a:t>		-Edward </a:t>
            </a:r>
            <a:r>
              <a:rPr lang="en-US" altLang="en-US" sz="2000" dirty="0" err="1">
                <a:solidFill>
                  <a:schemeClr val="tx1"/>
                </a:solidFill>
                <a:ea typeface="ＭＳ Ｐゴシック" panose="020B0600070205080204" pitchFamily="34" charset="-128"/>
              </a:rPr>
              <a:t>Tufte</a:t>
            </a:r>
            <a:endParaRPr lang="en-US" altLang="en-US" sz="2000" dirty="0">
              <a:solidFill>
                <a:schemeClr val="tx1"/>
              </a:solidFill>
              <a:ea typeface="ＭＳ Ｐゴシック" panose="020B0600070205080204" pitchFamily="34" charset="-128"/>
            </a:endParaRPr>
          </a:p>
        </p:txBody>
      </p:sp>
      <p:pic>
        <p:nvPicPr>
          <p:cNvPr id="2" name="Picture 1">
            <a:extLst>
              <a:ext uri="{FF2B5EF4-FFF2-40B4-BE49-F238E27FC236}">
                <a16:creationId xmlns:a16="http://schemas.microsoft.com/office/drawing/2014/main" id="{0C9AC92A-11E6-5C4F-B907-014D516269CB}"/>
              </a:ext>
            </a:extLst>
          </p:cNvPr>
          <p:cNvPicPr>
            <a:picLocks noChangeAspect="1"/>
          </p:cNvPicPr>
          <p:nvPr/>
        </p:nvPicPr>
        <p:blipFill>
          <a:blip r:embed="rId3"/>
          <a:stretch>
            <a:fillRect/>
          </a:stretch>
        </p:blipFill>
        <p:spPr>
          <a:xfrm>
            <a:off x="5511800" y="2368816"/>
            <a:ext cx="3175000" cy="2540000"/>
          </a:xfrm>
          <a:prstGeom prst="rect">
            <a:avLst/>
          </a:prstGeom>
        </p:spPr>
      </p:pic>
    </p:spTree>
    <p:extLst>
      <p:ext uri="{BB962C8B-B14F-4D97-AF65-F5344CB8AC3E}">
        <p14:creationId xmlns:p14="http://schemas.microsoft.com/office/powerpoint/2010/main" val="25782545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a:extLst>
              <a:ext uri="{FF2B5EF4-FFF2-40B4-BE49-F238E27FC236}">
                <a16:creationId xmlns:a16="http://schemas.microsoft.com/office/drawing/2014/main" id="{5533363E-68D2-CE48-86CF-C3FFB7246983}"/>
              </a:ext>
            </a:extLst>
          </p:cNvPr>
          <p:cNvSpPr>
            <a:spLocks noGrp="1" noChangeArrowheads="1"/>
          </p:cNvSpPr>
          <p:nvPr>
            <p:ph type="title"/>
          </p:nvPr>
        </p:nvSpPr>
        <p:spPr/>
        <p:txBody>
          <a:bodyPr/>
          <a:lstStyle/>
          <a:p>
            <a:pPr eaLnBrk="1" hangingPunct="1"/>
            <a:r>
              <a:rPr lang="en-US" altLang="en-US"/>
              <a:t>Line Graphs</a:t>
            </a:r>
          </a:p>
        </p:txBody>
      </p:sp>
      <p:sp>
        <p:nvSpPr>
          <p:cNvPr id="14339" name="Rectangle 3">
            <a:extLst>
              <a:ext uri="{FF2B5EF4-FFF2-40B4-BE49-F238E27FC236}">
                <a16:creationId xmlns:a16="http://schemas.microsoft.com/office/drawing/2014/main" id="{F92F0EF5-B4D1-F949-9555-6C5BDE1AF88D}"/>
              </a:ext>
            </a:extLst>
          </p:cNvPr>
          <p:cNvSpPr>
            <a:spLocks noGrp="1" noChangeArrowheads="1"/>
          </p:cNvSpPr>
          <p:nvPr>
            <p:ph type="body" idx="1"/>
          </p:nvPr>
        </p:nvSpPr>
        <p:spPr/>
        <p:txBody>
          <a:bodyPr/>
          <a:lstStyle/>
          <a:p>
            <a:pPr eaLnBrk="1" hangingPunct="1"/>
            <a:r>
              <a:rPr lang="en-US" altLang="en-US" dirty="0"/>
              <a:t>A bar graph with the tops of the bar represented by points joined by lines.</a:t>
            </a:r>
          </a:p>
          <a:p>
            <a:pPr eaLnBrk="1" hangingPunct="1"/>
            <a:r>
              <a:rPr lang="en-US" altLang="en-US" dirty="0"/>
              <a:t>Better than bar graphs at comparing changes over time</a:t>
            </a:r>
          </a:p>
          <a:p>
            <a:pPr eaLnBrk="1" hangingPunct="1"/>
            <a:endParaRPr lang="en-US" altLang="en-US" dirty="0"/>
          </a:p>
        </p:txBody>
      </p:sp>
      <p:pic>
        <p:nvPicPr>
          <p:cNvPr id="4" name="Picture 3">
            <a:extLst>
              <a:ext uri="{FF2B5EF4-FFF2-40B4-BE49-F238E27FC236}">
                <a16:creationId xmlns:a16="http://schemas.microsoft.com/office/drawing/2014/main" id="{575BDCA2-0421-2041-B7C6-30F40E607A37}"/>
              </a:ext>
            </a:extLst>
          </p:cNvPr>
          <p:cNvPicPr>
            <a:picLocks noChangeAspect="1"/>
          </p:cNvPicPr>
          <p:nvPr/>
        </p:nvPicPr>
        <p:blipFill>
          <a:blip r:embed="rId3"/>
          <a:stretch>
            <a:fillRect/>
          </a:stretch>
        </p:blipFill>
        <p:spPr>
          <a:xfrm>
            <a:off x="2153285" y="2010566"/>
            <a:ext cx="4837430" cy="3061665"/>
          </a:xfrm>
          <a:prstGeom prst="rect">
            <a:avLst/>
          </a:prstGeom>
        </p:spPr>
      </p:pic>
      <p:sp>
        <p:nvSpPr>
          <p:cNvPr id="5" name="Rectangle 4">
            <a:extLst>
              <a:ext uri="{FF2B5EF4-FFF2-40B4-BE49-F238E27FC236}">
                <a16:creationId xmlns:a16="http://schemas.microsoft.com/office/drawing/2014/main" id="{BCBEAF94-8310-FD4F-B488-8F751CD570E9}"/>
              </a:ext>
            </a:extLst>
          </p:cNvPr>
          <p:cNvSpPr/>
          <p:nvPr/>
        </p:nvSpPr>
        <p:spPr>
          <a:xfrm>
            <a:off x="457200" y="2330460"/>
            <a:ext cx="1310640" cy="1169551"/>
          </a:xfrm>
          <a:prstGeom prst="rect">
            <a:avLst/>
          </a:prstGeom>
        </p:spPr>
        <p:txBody>
          <a:bodyPr wrap="square">
            <a:spAutoFit/>
          </a:bodyPr>
          <a:lstStyle/>
          <a:p>
            <a:pPr eaLnBrk="1" hangingPunct="1"/>
            <a:r>
              <a:rPr lang="en-US" altLang="en-US" b="1" dirty="0"/>
              <a:t>Correct only when both the X- and Y-axes are quantitative</a:t>
            </a:r>
          </a:p>
        </p:txBody>
      </p:sp>
    </p:spTree>
    <p:extLst>
      <p:ext uri="{BB962C8B-B14F-4D97-AF65-F5344CB8AC3E}">
        <p14:creationId xmlns:p14="http://schemas.microsoft.com/office/powerpoint/2010/main" val="959277619"/>
      </p:ext>
    </p:extLst>
  </p:cSld>
  <p:clrMapOvr>
    <a:masterClrMapping/>
  </p:clrMapOvr>
  <mc:AlternateContent xmlns:mc="http://schemas.openxmlformats.org/markup-compatibility/2006" xmlns:p14="http://schemas.microsoft.com/office/powerpoint/2010/main">
    <mc:Choice Requires="p14">
      <p:transition spd="slow" p14:dur="2000" advClick="0" advTm="9000"/>
    </mc:Choice>
    <mc:Fallback xmlns="">
      <p:transition spd="slow" advClick="0" advTm="9000"/>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31442" y="215778"/>
            <a:ext cx="7759521" cy="2839239"/>
          </a:xfrm>
          <a:prstGeom prst="rect">
            <a:avLst/>
          </a:prstGeom>
          <a:solidFill>
            <a:schemeClr val="tx2"/>
          </a:solidFill>
        </p:spPr>
        <p:txBody>
          <a:bodyPr wrap="square">
            <a:spAutoFit/>
          </a:bodyPr>
          <a:lstStyle/>
          <a:p>
            <a:r>
              <a:rPr lang="en-US" sz="1050" b="1" dirty="0">
                <a:solidFill>
                  <a:srgbClr val="0000FF"/>
                </a:solidFill>
                <a:highlight>
                  <a:srgbClr val="FFFFFF"/>
                </a:highlight>
                <a:latin typeface="Courier New" panose="02070309020205020404" pitchFamily="49" charset="0"/>
              </a:rPr>
              <a:t>import</a:t>
            </a:r>
            <a:r>
              <a:rPr lang="en-US" sz="1050" b="1" dirty="0">
                <a:highlight>
                  <a:srgbClr val="FFFFFF"/>
                </a:highlight>
                <a:latin typeface="Courier New" panose="02070309020205020404" pitchFamily="49" charset="0"/>
              </a:rPr>
              <a:t> </a:t>
            </a:r>
            <a:r>
              <a:rPr lang="en-US" sz="1050" b="1" dirty="0" err="1">
                <a:highlight>
                  <a:srgbClr val="FFFFFF"/>
                </a:highlight>
                <a:latin typeface="Courier New" panose="02070309020205020404" pitchFamily="49" charset="0"/>
              </a:rPr>
              <a:t>matplotlib</a:t>
            </a:r>
            <a:r>
              <a:rPr lang="en-US" sz="1050" b="1" dirty="0" err="1">
                <a:solidFill>
                  <a:srgbClr val="000080"/>
                </a:solidFill>
                <a:highlight>
                  <a:srgbClr val="FFFFFF"/>
                </a:highlight>
                <a:latin typeface="Courier New" panose="02070309020205020404" pitchFamily="49" charset="0"/>
              </a:rPr>
              <a:t>.</a:t>
            </a:r>
            <a:r>
              <a:rPr lang="en-US" sz="1050" b="1" dirty="0" err="1">
                <a:highlight>
                  <a:srgbClr val="FFFFFF"/>
                </a:highlight>
                <a:latin typeface="Courier New" panose="02070309020205020404" pitchFamily="49" charset="0"/>
              </a:rPr>
              <a:t>pyplot</a:t>
            </a:r>
            <a:r>
              <a:rPr lang="en-US" sz="1050" b="1" dirty="0">
                <a:highlight>
                  <a:srgbClr val="FFFFFF"/>
                </a:highlight>
                <a:latin typeface="Courier New" panose="02070309020205020404" pitchFamily="49" charset="0"/>
              </a:rPr>
              <a:t> </a:t>
            </a:r>
            <a:r>
              <a:rPr lang="en-US" sz="1050" b="1" dirty="0">
                <a:solidFill>
                  <a:srgbClr val="0000FF"/>
                </a:solidFill>
                <a:highlight>
                  <a:srgbClr val="FFFFFF"/>
                </a:highlight>
                <a:latin typeface="Courier New" panose="02070309020205020404" pitchFamily="49" charset="0"/>
              </a:rPr>
              <a:t>as</a:t>
            </a:r>
            <a:r>
              <a:rPr lang="en-US" sz="1050" b="1" dirty="0">
                <a:highlight>
                  <a:srgbClr val="FFFFFF"/>
                </a:highlight>
                <a:latin typeface="Courier New" panose="02070309020205020404" pitchFamily="49" charset="0"/>
              </a:rPr>
              <a:t> </a:t>
            </a:r>
            <a:r>
              <a:rPr lang="en-US" sz="1050" b="1" dirty="0" err="1">
                <a:highlight>
                  <a:srgbClr val="FFFFFF"/>
                </a:highlight>
                <a:latin typeface="Courier New" panose="02070309020205020404" pitchFamily="49" charset="0"/>
              </a:rPr>
              <a:t>plt</a:t>
            </a:r>
            <a:endParaRPr lang="en-US" sz="1050" b="1" dirty="0">
              <a:highlight>
                <a:srgbClr val="FFFFFF"/>
              </a:highlight>
              <a:latin typeface="Courier New" panose="02070309020205020404" pitchFamily="49" charset="0"/>
            </a:endParaRPr>
          </a:p>
          <a:p>
            <a:endParaRPr lang="en-US" sz="1050" b="1" dirty="0">
              <a:highlight>
                <a:srgbClr val="FFFFFF"/>
              </a:highlight>
              <a:latin typeface="Courier New" panose="02070309020205020404" pitchFamily="49" charset="0"/>
            </a:endParaRPr>
          </a:p>
          <a:p>
            <a:r>
              <a:rPr lang="en-US" sz="1050" b="1" dirty="0">
                <a:highlight>
                  <a:srgbClr val="FFFFFF"/>
                </a:highlight>
                <a:latin typeface="Courier New" panose="02070309020205020404" pitchFamily="49" charset="0"/>
              </a:rPr>
              <a:t>years </a:t>
            </a:r>
            <a:r>
              <a:rPr lang="en-US" sz="1050" b="1" dirty="0">
                <a:solidFill>
                  <a:srgbClr val="000080"/>
                </a:solidFill>
                <a:highlight>
                  <a:srgbClr val="FFFFFF"/>
                </a:highlight>
                <a:latin typeface="Courier New" panose="02070309020205020404" pitchFamily="49" charset="0"/>
              </a:rPr>
              <a:t>=</a:t>
            </a:r>
            <a:r>
              <a:rPr lang="en-US" sz="1050" b="1" dirty="0">
                <a:highlight>
                  <a:srgbClr val="FFFFFF"/>
                </a:highlight>
                <a:latin typeface="Courier New" panose="02070309020205020404" pitchFamily="49" charset="0"/>
              </a:rPr>
              <a:t> list</a:t>
            </a:r>
            <a:r>
              <a:rPr lang="en-US" sz="1050" b="1" dirty="0">
                <a:solidFill>
                  <a:srgbClr val="000080"/>
                </a:solidFill>
                <a:highlight>
                  <a:srgbClr val="FFFFFF"/>
                </a:highlight>
                <a:latin typeface="Courier New" panose="02070309020205020404" pitchFamily="49" charset="0"/>
              </a:rPr>
              <a:t>(</a:t>
            </a:r>
            <a:r>
              <a:rPr lang="en-US" sz="1050" b="1" dirty="0">
                <a:highlight>
                  <a:srgbClr val="FFFFFF"/>
                </a:highlight>
                <a:latin typeface="Courier New" panose="02070309020205020404" pitchFamily="49" charset="0"/>
              </a:rPr>
              <a:t>range</a:t>
            </a:r>
            <a:r>
              <a:rPr lang="en-US" sz="1050" b="1" dirty="0">
                <a:solidFill>
                  <a:srgbClr val="000080"/>
                </a:solidFill>
                <a:highlight>
                  <a:srgbClr val="FFFFFF"/>
                </a:highlight>
                <a:latin typeface="Courier New" panose="02070309020205020404" pitchFamily="49" charset="0"/>
              </a:rPr>
              <a:t>(</a:t>
            </a:r>
            <a:r>
              <a:rPr lang="en-US" sz="1050" b="1" dirty="0">
                <a:solidFill>
                  <a:srgbClr val="FF0000"/>
                </a:solidFill>
                <a:highlight>
                  <a:srgbClr val="FFFFFF"/>
                </a:highlight>
                <a:latin typeface="Courier New" panose="02070309020205020404" pitchFamily="49" charset="0"/>
              </a:rPr>
              <a:t>1950</a:t>
            </a:r>
            <a:r>
              <a:rPr lang="en-US" sz="1050" b="1" dirty="0">
                <a:solidFill>
                  <a:srgbClr val="000080"/>
                </a:solidFill>
                <a:highlight>
                  <a:srgbClr val="FFFFFF"/>
                </a:highlight>
                <a:latin typeface="Courier New" panose="02070309020205020404" pitchFamily="49" charset="0"/>
              </a:rPr>
              <a:t>,</a:t>
            </a:r>
            <a:r>
              <a:rPr lang="en-US" sz="1050" b="1" dirty="0">
                <a:highlight>
                  <a:srgbClr val="FFFFFF"/>
                </a:highlight>
                <a:latin typeface="Courier New" panose="02070309020205020404" pitchFamily="49" charset="0"/>
              </a:rPr>
              <a:t> </a:t>
            </a:r>
            <a:r>
              <a:rPr lang="en-US" sz="1050" b="1" dirty="0">
                <a:solidFill>
                  <a:srgbClr val="FF0000"/>
                </a:solidFill>
                <a:highlight>
                  <a:srgbClr val="FFFFFF"/>
                </a:highlight>
                <a:latin typeface="Courier New" panose="02070309020205020404" pitchFamily="49" charset="0"/>
              </a:rPr>
              <a:t>2011</a:t>
            </a:r>
            <a:r>
              <a:rPr lang="en-US" sz="1050" b="1" dirty="0">
                <a:solidFill>
                  <a:srgbClr val="000080"/>
                </a:solidFill>
                <a:highlight>
                  <a:srgbClr val="FFFFFF"/>
                </a:highlight>
                <a:latin typeface="Courier New" panose="02070309020205020404" pitchFamily="49" charset="0"/>
              </a:rPr>
              <a:t>,</a:t>
            </a:r>
            <a:r>
              <a:rPr lang="en-US" sz="1050" b="1" dirty="0">
                <a:highlight>
                  <a:srgbClr val="FFFFFF"/>
                </a:highlight>
                <a:latin typeface="Courier New" panose="02070309020205020404" pitchFamily="49" charset="0"/>
              </a:rPr>
              <a:t> </a:t>
            </a:r>
            <a:r>
              <a:rPr lang="en-US" sz="1050" b="1" dirty="0">
                <a:solidFill>
                  <a:srgbClr val="FF0000"/>
                </a:solidFill>
                <a:highlight>
                  <a:srgbClr val="FFFFFF"/>
                </a:highlight>
                <a:latin typeface="Courier New" panose="02070309020205020404" pitchFamily="49" charset="0"/>
              </a:rPr>
              <a:t>10</a:t>
            </a:r>
            <a:r>
              <a:rPr lang="en-US" sz="1050" b="1" dirty="0">
                <a:solidFill>
                  <a:srgbClr val="000080"/>
                </a:solidFill>
                <a:highlight>
                  <a:srgbClr val="FFFFFF"/>
                </a:highlight>
                <a:latin typeface="Courier New" panose="02070309020205020404" pitchFamily="49" charset="0"/>
              </a:rPr>
              <a:t>))</a:t>
            </a:r>
            <a:endParaRPr lang="en-US" sz="1050" b="1" dirty="0">
              <a:highlight>
                <a:srgbClr val="FFFFFF"/>
              </a:highlight>
              <a:latin typeface="Courier New" panose="02070309020205020404" pitchFamily="49" charset="0"/>
            </a:endParaRPr>
          </a:p>
          <a:p>
            <a:r>
              <a:rPr lang="pl-PL" sz="1050" b="1" dirty="0">
                <a:highlight>
                  <a:srgbClr val="FFFFFF"/>
                </a:highlight>
                <a:latin typeface="Courier New" panose="02070309020205020404" pitchFamily="49" charset="0"/>
              </a:rPr>
              <a:t>gdp </a:t>
            </a:r>
            <a:r>
              <a:rPr lang="pl-PL" sz="1050" b="1" dirty="0">
                <a:solidFill>
                  <a:srgbClr val="000080"/>
                </a:solidFill>
                <a:highlight>
                  <a:srgbClr val="FFFFFF"/>
                </a:highlight>
                <a:latin typeface="Courier New" panose="02070309020205020404" pitchFamily="49" charset="0"/>
              </a:rPr>
              <a:t>=</a:t>
            </a:r>
            <a:r>
              <a:rPr lang="pl-PL" sz="1050" b="1" dirty="0">
                <a:highlight>
                  <a:srgbClr val="FFFFFF"/>
                </a:highlight>
                <a:latin typeface="Courier New" panose="02070309020205020404" pitchFamily="49" charset="0"/>
              </a:rPr>
              <a:t> </a:t>
            </a:r>
            <a:r>
              <a:rPr lang="pl-PL" sz="1050" b="1" dirty="0">
                <a:solidFill>
                  <a:srgbClr val="000080"/>
                </a:solidFill>
                <a:highlight>
                  <a:srgbClr val="FFFFFF"/>
                </a:highlight>
                <a:latin typeface="Courier New" panose="02070309020205020404" pitchFamily="49" charset="0"/>
              </a:rPr>
              <a:t>[</a:t>
            </a:r>
            <a:r>
              <a:rPr lang="pl-PL" sz="1050" b="1" dirty="0">
                <a:solidFill>
                  <a:srgbClr val="FF0000"/>
                </a:solidFill>
                <a:highlight>
                  <a:srgbClr val="FFFFFF"/>
                </a:highlight>
                <a:latin typeface="Courier New" panose="02070309020205020404" pitchFamily="49" charset="0"/>
              </a:rPr>
              <a:t>300.2</a:t>
            </a:r>
            <a:r>
              <a:rPr lang="pl-PL" sz="1050" b="1" dirty="0">
                <a:solidFill>
                  <a:srgbClr val="000080"/>
                </a:solidFill>
                <a:highlight>
                  <a:srgbClr val="FFFFFF"/>
                </a:highlight>
                <a:latin typeface="Courier New" panose="02070309020205020404" pitchFamily="49" charset="0"/>
              </a:rPr>
              <a:t>,</a:t>
            </a:r>
            <a:r>
              <a:rPr lang="pl-PL" sz="1050" b="1" dirty="0">
                <a:highlight>
                  <a:srgbClr val="FFFFFF"/>
                </a:highlight>
                <a:latin typeface="Courier New" panose="02070309020205020404" pitchFamily="49" charset="0"/>
              </a:rPr>
              <a:t> </a:t>
            </a:r>
            <a:r>
              <a:rPr lang="pl-PL" sz="1050" b="1" dirty="0">
                <a:solidFill>
                  <a:srgbClr val="FF0000"/>
                </a:solidFill>
                <a:highlight>
                  <a:srgbClr val="FFFFFF"/>
                </a:highlight>
                <a:latin typeface="Courier New" panose="02070309020205020404" pitchFamily="49" charset="0"/>
              </a:rPr>
              <a:t>543.3</a:t>
            </a:r>
            <a:r>
              <a:rPr lang="pl-PL" sz="1050" b="1" dirty="0">
                <a:solidFill>
                  <a:srgbClr val="000080"/>
                </a:solidFill>
                <a:highlight>
                  <a:srgbClr val="FFFFFF"/>
                </a:highlight>
                <a:latin typeface="Courier New" panose="02070309020205020404" pitchFamily="49" charset="0"/>
              </a:rPr>
              <a:t>,</a:t>
            </a:r>
            <a:r>
              <a:rPr lang="pl-PL" sz="1050" b="1" dirty="0">
                <a:highlight>
                  <a:srgbClr val="FFFFFF"/>
                </a:highlight>
                <a:latin typeface="Courier New" panose="02070309020205020404" pitchFamily="49" charset="0"/>
              </a:rPr>
              <a:t> </a:t>
            </a:r>
            <a:r>
              <a:rPr lang="pl-PL" sz="1050" b="1" dirty="0">
                <a:solidFill>
                  <a:srgbClr val="FF0000"/>
                </a:solidFill>
                <a:highlight>
                  <a:srgbClr val="FFFFFF"/>
                </a:highlight>
                <a:latin typeface="Courier New" panose="02070309020205020404" pitchFamily="49" charset="0"/>
              </a:rPr>
              <a:t>1075.9</a:t>
            </a:r>
            <a:r>
              <a:rPr lang="pl-PL" sz="1050" b="1" dirty="0">
                <a:solidFill>
                  <a:srgbClr val="000080"/>
                </a:solidFill>
                <a:highlight>
                  <a:srgbClr val="FFFFFF"/>
                </a:highlight>
                <a:latin typeface="Courier New" panose="02070309020205020404" pitchFamily="49" charset="0"/>
              </a:rPr>
              <a:t>,</a:t>
            </a:r>
            <a:r>
              <a:rPr lang="pl-PL" sz="1050" b="1" dirty="0">
                <a:highlight>
                  <a:srgbClr val="FFFFFF"/>
                </a:highlight>
                <a:latin typeface="Courier New" panose="02070309020205020404" pitchFamily="49" charset="0"/>
              </a:rPr>
              <a:t> </a:t>
            </a:r>
            <a:r>
              <a:rPr lang="pl-PL" sz="1050" b="1" dirty="0">
                <a:solidFill>
                  <a:srgbClr val="FF0000"/>
                </a:solidFill>
                <a:highlight>
                  <a:srgbClr val="FFFFFF"/>
                </a:highlight>
                <a:latin typeface="Courier New" panose="02070309020205020404" pitchFamily="49" charset="0"/>
              </a:rPr>
              <a:t>2862.5</a:t>
            </a:r>
            <a:r>
              <a:rPr lang="pl-PL" sz="1050" b="1" dirty="0">
                <a:solidFill>
                  <a:srgbClr val="000080"/>
                </a:solidFill>
                <a:highlight>
                  <a:srgbClr val="FFFFFF"/>
                </a:highlight>
                <a:latin typeface="Courier New" panose="02070309020205020404" pitchFamily="49" charset="0"/>
              </a:rPr>
              <a:t>,</a:t>
            </a:r>
            <a:r>
              <a:rPr lang="pl-PL" sz="1050" b="1" dirty="0">
                <a:highlight>
                  <a:srgbClr val="FFFFFF"/>
                </a:highlight>
                <a:latin typeface="Courier New" panose="02070309020205020404" pitchFamily="49" charset="0"/>
              </a:rPr>
              <a:t> </a:t>
            </a:r>
            <a:r>
              <a:rPr lang="pl-PL" sz="1050" b="1" dirty="0">
                <a:solidFill>
                  <a:srgbClr val="FF0000"/>
                </a:solidFill>
                <a:highlight>
                  <a:srgbClr val="FFFFFF"/>
                </a:highlight>
                <a:latin typeface="Courier New" panose="02070309020205020404" pitchFamily="49" charset="0"/>
              </a:rPr>
              <a:t>5979.6</a:t>
            </a:r>
            <a:r>
              <a:rPr lang="pl-PL" sz="1050" b="1" dirty="0">
                <a:solidFill>
                  <a:srgbClr val="000080"/>
                </a:solidFill>
                <a:highlight>
                  <a:srgbClr val="FFFFFF"/>
                </a:highlight>
                <a:latin typeface="Courier New" panose="02070309020205020404" pitchFamily="49" charset="0"/>
              </a:rPr>
              <a:t>,</a:t>
            </a:r>
            <a:r>
              <a:rPr lang="pl-PL" sz="1050" b="1" dirty="0">
                <a:highlight>
                  <a:srgbClr val="FFFFFF"/>
                </a:highlight>
                <a:latin typeface="Courier New" panose="02070309020205020404" pitchFamily="49" charset="0"/>
              </a:rPr>
              <a:t> </a:t>
            </a:r>
            <a:r>
              <a:rPr lang="pl-PL" sz="1050" b="1" dirty="0">
                <a:solidFill>
                  <a:srgbClr val="FF0000"/>
                </a:solidFill>
                <a:highlight>
                  <a:srgbClr val="FFFFFF"/>
                </a:highlight>
                <a:latin typeface="Courier New" panose="02070309020205020404" pitchFamily="49" charset="0"/>
              </a:rPr>
              <a:t>10289.7</a:t>
            </a:r>
            <a:r>
              <a:rPr lang="pl-PL" sz="1050" b="1" dirty="0">
                <a:solidFill>
                  <a:srgbClr val="000080"/>
                </a:solidFill>
                <a:highlight>
                  <a:srgbClr val="FFFFFF"/>
                </a:highlight>
                <a:latin typeface="Courier New" panose="02070309020205020404" pitchFamily="49" charset="0"/>
              </a:rPr>
              <a:t>,</a:t>
            </a:r>
            <a:r>
              <a:rPr lang="pl-PL" sz="1050" b="1" dirty="0">
                <a:highlight>
                  <a:srgbClr val="FFFFFF"/>
                </a:highlight>
                <a:latin typeface="Courier New" panose="02070309020205020404" pitchFamily="49" charset="0"/>
              </a:rPr>
              <a:t> </a:t>
            </a:r>
            <a:r>
              <a:rPr lang="pl-PL" sz="1050" b="1" dirty="0">
                <a:solidFill>
                  <a:srgbClr val="FF0000"/>
                </a:solidFill>
                <a:highlight>
                  <a:srgbClr val="FFFFFF"/>
                </a:highlight>
                <a:latin typeface="Courier New" panose="02070309020205020404" pitchFamily="49" charset="0"/>
              </a:rPr>
              <a:t>14958.3</a:t>
            </a:r>
            <a:r>
              <a:rPr lang="pl-PL" sz="1050" b="1" dirty="0">
                <a:solidFill>
                  <a:srgbClr val="000080"/>
                </a:solidFill>
                <a:highlight>
                  <a:srgbClr val="FFFFFF"/>
                </a:highlight>
                <a:latin typeface="Courier New" panose="02070309020205020404" pitchFamily="49" charset="0"/>
              </a:rPr>
              <a:t>]</a:t>
            </a:r>
            <a:endParaRPr lang="pl-PL" sz="1050" b="1" dirty="0">
              <a:highlight>
                <a:srgbClr val="FFFFFF"/>
              </a:highlight>
              <a:latin typeface="Courier New" panose="02070309020205020404" pitchFamily="49" charset="0"/>
            </a:endParaRPr>
          </a:p>
          <a:p>
            <a:endParaRPr lang="en-US" sz="1050" b="1" dirty="0">
              <a:highlight>
                <a:srgbClr val="FFFFFF"/>
              </a:highlight>
              <a:latin typeface="Courier New" panose="02070309020205020404" pitchFamily="49" charset="0"/>
            </a:endParaRPr>
          </a:p>
          <a:p>
            <a:r>
              <a:rPr lang="en-US" sz="1050" b="1" dirty="0">
                <a:solidFill>
                  <a:srgbClr val="008000"/>
                </a:solidFill>
                <a:highlight>
                  <a:srgbClr val="FFFFFF"/>
                </a:highlight>
                <a:latin typeface="Courier New" panose="02070309020205020404" pitchFamily="49" charset="0"/>
              </a:rPr>
              <a:t># create a line chart, years on x-axis, </a:t>
            </a:r>
            <a:r>
              <a:rPr lang="en-US" sz="1050" b="1" dirty="0" err="1">
                <a:solidFill>
                  <a:srgbClr val="008000"/>
                </a:solidFill>
                <a:highlight>
                  <a:srgbClr val="FFFFFF"/>
                </a:highlight>
                <a:latin typeface="Courier New" panose="02070309020205020404" pitchFamily="49" charset="0"/>
              </a:rPr>
              <a:t>gdp</a:t>
            </a:r>
            <a:r>
              <a:rPr lang="en-US" sz="1050" b="1" dirty="0">
                <a:solidFill>
                  <a:srgbClr val="008000"/>
                </a:solidFill>
                <a:highlight>
                  <a:srgbClr val="FFFFFF"/>
                </a:highlight>
                <a:latin typeface="Courier New" panose="02070309020205020404" pitchFamily="49" charset="0"/>
              </a:rPr>
              <a:t> on y-axis</a:t>
            </a:r>
            <a:endParaRPr lang="en-US" sz="1050" b="1" dirty="0">
              <a:highlight>
                <a:srgbClr val="FFFFFF"/>
              </a:highlight>
              <a:latin typeface="Courier New" panose="02070309020205020404" pitchFamily="49" charset="0"/>
            </a:endParaRPr>
          </a:p>
          <a:p>
            <a:r>
              <a:rPr lang="en-US" sz="1050" b="1" dirty="0" err="1">
                <a:highlight>
                  <a:srgbClr val="FFFFFF"/>
                </a:highlight>
                <a:latin typeface="Courier New" panose="02070309020205020404" pitchFamily="49" charset="0"/>
              </a:rPr>
              <a:t>plt</a:t>
            </a:r>
            <a:r>
              <a:rPr lang="en-US" sz="1050" b="1" dirty="0" err="1">
                <a:solidFill>
                  <a:srgbClr val="000080"/>
                </a:solidFill>
                <a:highlight>
                  <a:srgbClr val="FFFFFF"/>
                </a:highlight>
                <a:latin typeface="Courier New" panose="02070309020205020404" pitchFamily="49" charset="0"/>
              </a:rPr>
              <a:t>.</a:t>
            </a:r>
            <a:r>
              <a:rPr lang="en-US" sz="1050" b="1" dirty="0" err="1">
                <a:highlight>
                  <a:srgbClr val="FFFFFF"/>
                </a:highlight>
                <a:latin typeface="Courier New" panose="02070309020205020404" pitchFamily="49" charset="0"/>
              </a:rPr>
              <a:t>plot</a:t>
            </a:r>
            <a:r>
              <a:rPr lang="en-US" sz="1050" b="1" dirty="0">
                <a:solidFill>
                  <a:srgbClr val="000080"/>
                </a:solidFill>
                <a:highlight>
                  <a:srgbClr val="FFFFFF"/>
                </a:highlight>
                <a:latin typeface="Courier New" panose="02070309020205020404" pitchFamily="49" charset="0"/>
              </a:rPr>
              <a:t>(</a:t>
            </a:r>
            <a:r>
              <a:rPr lang="en-US" sz="1050" b="1" dirty="0">
                <a:highlight>
                  <a:srgbClr val="FFFFFF"/>
                </a:highlight>
                <a:latin typeface="Courier New" panose="02070309020205020404" pitchFamily="49" charset="0"/>
              </a:rPr>
              <a:t>years</a:t>
            </a:r>
            <a:r>
              <a:rPr lang="en-US" sz="1050" b="1" dirty="0">
                <a:solidFill>
                  <a:srgbClr val="000080"/>
                </a:solidFill>
                <a:highlight>
                  <a:srgbClr val="FFFFFF"/>
                </a:highlight>
                <a:latin typeface="Courier New" panose="02070309020205020404" pitchFamily="49" charset="0"/>
              </a:rPr>
              <a:t>,</a:t>
            </a:r>
            <a:r>
              <a:rPr lang="en-US" sz="1050" b="1" dirty="0">
                <a:highlight>
                  <a:srgbClr val="FFFFFF"/>
                </a:highlight>
                <a:latin typeface="Courier New" panose="02070309020205020404" pitchFamily="49" charset="0"/>
              </a:rPr>
              <a:t> </a:t>
            </a:r>
            <a:r>
              <a:rPr lang="en-US" sz="1050" b="1" dirty="0" err="1">
                <a:highlight>
                  <a:srgbClr val="FFFFFF"/>
                </a:highlight>
                <a:latin typeface="Courier New" panose="02070309020205020404" pitchFamily="49" charset="0"/>
              </a:rPr>
              <a:t>gdp</a:t>
            </a:r>
            <a:r>
              <a:rPr lang="en-US" sz="1050" b="1" dirty="0">
                <a:solidFill>
                  <a:srgbClr val="000080"/>
                </a:solidFill>
                <a:highlight>
                  <a:srgbClr val="FFFFFF"/>
                </a:highlight>
                <a:latin typeface="Courier New" panose="02070309020205020404" pitchFamily="49" charset="0"/>
              </a:rPr>
              <a:t>,</a:t>
            </a:r>
            <a:r>
              <a:rPr lang="en-US" sz="1050" b="1" dirty="0">
                <a:highlight>
                  <a:srgbClr val="FFFFFF"/>
                </a:highlight>
                <a:latin typeface="Courier New" panose="02070309020205020404" pitchFamily="49" charset="0"/>
              </a:rPr>
              <a:t> color</a:t>
            </a:r>
            <a:r>
              <a:rPr lang="en-US" sz="1050" b="1" dirty="0">
                <a:solidFill>
                  <a:srgbClr val="000080"/>
                </a:solidFill>
                <a:highlight>
                  <a:srgbClr val="FFFFFF"/>
                </a:highlight>
                <a:latin typeface="Courier New" panose="02070309020205020404" pitchFamily="49" charset="0"/>
              </a:rPr>
              <a:t>=</a:t>
            </a:r>
            <a:r>
              <a:rPr lang="en-US" sz="1050" b="1" dirty="0">
                <a:solidFill>
                  <a:srgbClr val="808080"/>
                </a:solidFill>
                <a:highlight>
                  <a:srgbClr val="FFFFFF"/>
                </a:highlight>
                <a:latin typeface="Courier New" panose="02070309020205020404" pitchFamily="49" charset="0"/>
              </a:rPr>
              <a:t>'green'</a:t>
            </a:r>
            <a:r>
              <a:rPr lang="en-US" sz="1050" b="1" dirty="0">
                <a:solidFill>
                  <a:srgbClr val="000080"/>
                </a:solidFill>
                <a:highlight>
                  <a:srgbClr val="FFFFFF"/>
                </a:highlight>
                <a:latin typeface="Courier New" panose="02070309020205020404" pitchFamily="49" charset="0"/>
              </a:rPr>
              <a:t>,</a:t>
            </a:r>
            <a:r>
              <a:rPr lang="en-US" sz="1050" b="1" dirty="0">
                <a:highlight>
                  <a:srgbClr val="FFFFFF"/>
                </a:highlight>
                <a:latin typeface="Courier New" panose="02070309020205020404" pitchFamily="49" charset="0"/>
              </a:rPr>
              <a:t> marker</a:t>
            </a:r>
            <a:r>
              <a:rPr lang="en-US" sz="1050" b="1" dirty="0">
                <a:solidFill>
                  <a:srgbClr val="000080"/>
                </a:solidFill>
                <a:highlight>
                  <a:srgbClr val="FFFFFF"/>
                </a:highlight>
                <a:latin typeface="Courier New" panose="02070309020205020404" pitchFamily="49" charset="0"/>
              </a:rPr>
              <a:t>=</a:t>
            </a:r>
            <a:r>
              <a:rPr lang="en-US" sz="1050" b="1" dirty="0">
                <a:solidFill>
                  <a:srgbClr val="808080"/>
                </a:solidFill>
                <a:highlight>
                  <a:srgbClr val="FFFFFF"/>
                </a:highlight>
                <a:latin typeface="Courier New" panose="02070309020205020404" pitchFamily="49" charset="0"/>
              </a:rPr>
              <a:t>'o'</a:t>
            </a:r>
            <a:r>
              <a:rPr lang="en-US" sz="1050" b="1" dirty="0">
                <a:solidFill>
                  <a:srgbClr val="000080"/>
                </a:solidFill>
                <a:highlight>
                  <a:srgbClr val="FFFFFF"/>
                </a:highlight>
                <a:latin typeface="Courier New" panose="02070309020205020404" pitchFamily="49" charset="0"/>
              </a:rPr>
              <a:t>,</a:t>
            </a:r>
            <a:r>
              <a:rPr lang="en-US" sz="1050" b="1" dirty="0">
                <a:highlight>
                  <a:srgbClr val="FFFFFF"/>
                </a:highlight>
                <a:latin typeface="Courier New" panose="02070309020205020404" pitchFamily="49" charset="0"/>
              </a:rPr>
              <a:t> </a:t>
            </a:r>
            <a:r>
              <a:rPr lang="en-US" sz="1050" b="1" dirty="0" err="1">
                <a:highlight>
                  <a:srgbClr val="FFFFFF"/>
                </a:highlight>
                <a:latin typeface="Courier New" panose="02070309020205020404" pitchFamily="49" charset="0"/>
              </a:rPr>
              <a:t>linestyle</a:t>
            </a:r>
            <a:r>
              <a:rPr lang="en-US" sz="1050" b="1" dirty="0">
                <a:solidFill>
                  <a:srgbClr val="000080"/>
                </a:solidFill>
                <a:highlight>
                  <a:srgbClr val="FFFFFF"/>
                </a:highlight>
                <a:latin typeface="Courier New" panose="02070309020205020404" pitchFamily="49" charset="0"/>
              </a:rPr>
              <a:t>=</a:t>
            </a:r>
            <a:r>
              <a:rPr lang="en-US" sz="1050" b="1" dirty="0">
                <a:solidFill>
                  <a:srgbClr val="808080"/>
                </a:solidFill>
                <a:highlight>
                  <a:srgbClr val="FFFFFF"/>
                </a:highlight>
                <a:latin typeface="Courier New" panose="02070309020205020404" pitchFamily="49" charset="0"/>
              </a:rPr>
              <a:t>'solid'</a:t>
            </a:r>
            <a:r>
              <a:rPr lang="en-US" sz="1050" b="1" dirty="0">
                <a:solidFill>
                  <a:srgbClr val="000080"/>
                </a:solidFill>
                <a:highlight>
                  <a:srgbClr val="FFFFFF"/>
                </a:highlight>
                <a:latin typeface="Courier New" panose="02070309020205020404" pitchFamily="49" charset="0"/>
              </a:rPr>
              <a:t>)</a:t>
            </a:r>
            <a:endParaRPr lang="en-US" sz="1050" b="1" dirty="0">
              <a:highlight>
                <a:srgbClr val="FFFFFF"/>
              </a:highlight>
              <a:latin typeface="Courier New" panose="02070309020205020404" pitchFamily="49" charset="0"/>
            </a:endParaRPr>
          </a:p>
          <a:p>
            <a:endParaRPr lang="en-US" sz="1050" b="1" dirty="0">
              <a:highlight>
                <a:srgbClr val="FFFFFF"/>
              </a:highlight>
              <a:latin typeface="Courier New" panose="02070309020205020404" pitchFamily="49" charset="0"/>
            </a:endParaRPr>
          </a:p>
          <a:p>
            <a:r>
              <a:rPr lang="en-US" sz="1050" b="1" dirty="0">
                <a:solidFill>
                  <a:srgbClr val="008000"/>
                </a:solidFill>
                <a:highlight>
                  <a:srgbClr val="FFFFFF"/>
                </a:highlight>
                <a:latin typeface="Courier New" panose="02070309020205020404" pitchFamily="49" charset="0"/>
              </a:rPr>
              <a:t># add a title</a:t>
            </a:r>
            <a:endParaRPr lang="en-US" sz="1050" b="1" dirty="0">
              <a:highlight>
                <a:srgbClr val="FFFFFF"/>
              </a:highlight>
              <a:latin typeface="Courier New" panose="02070309020205020404" pitchFamily="49" charset="0"/>
            </a:endParaRPr>
          </a:p>
          <a:p>
            <a:r>
              <a:rPr lang="en-US" sz="1050" b="1" dirty="0" err="1">
                <a:highlight>
                  <a:srgbClr val="FFFFFF"/>
                </a:highlight>
                <a:latin typeface="Courier New" panose="02070309020205020404" pitchFamily="49" charset="0"/>
              </a:rPr>
              <a:t>plt</a:t>
            </a:r>
            <a:r>
              <a:rPr lang="en-US" sz="1050" b="1" dirty="0" err="1">
                <a:solidFill>
                  <a:srgbClr val="000080"/>
                </a:solidFill>
                <a:highlight>
                  <a:srgbClr val="FFFFFF"/>
                </a:highlight>
                <a:latin typeface="Courier New" panose="02070309020205020404" pitchFamily="49" charset="0"/>
              </a:rPr>
              <a:t>.</a:t>
            </a:r>
            <a:r>
              <a:rPr lang="en-US" sz="1050" b="1" dirty="0" err="1">
                <a:highlight>
                  <a:srgbClr val="FFFFFF"/>
                </a:highlight>
                <a:latin typeface="Courier New" panose="02070309020205020404" pitchFamily="49" charset="0"/>
              </a:rPr>
              <a:t>title</a:t>
            </a:r>
            <a:r>
              <a:rPr lang="en-US" sz="1050" b="1" dirty="0">
                <a:solidFill>
                  <a:srgbClr val="000080"/>
                </a:solidFill>
                <a:highlight>
                  <a:srgbClr val="FFFFFF"/>
                </a:highlight>
                <a:latin typeface="Courier New" panose="02070309020205020404" pitchFamily="49" charset="0"/>
              </a:rPr>
              <a:t>(</a:t>
            </a:r>
            <a:r>
              <a:rPr lang="en-US" sz="1050" b="1" dirty="0">
                <a:solidFill>
                  <a:srgbClr val="808080"/>
                </a:solidFill>
                <a:highlight>
                  <a:srgbClr val="FFFFFF"/>
                </a:highlight>
                <a:latin typeface="Courier New" panose="02070309020205020404" pitchFamily="49" charset="0"/>
              </a:rPr>
              <a:t>"Nominal GDP"</a:t>
            </a:r>
            <a:r>
              <a:rPr lang="en-US" sz="1050" b="1" dirty="0">
                <a:solidFill>
                  <a:srgbClr val="000080"/>
                </a:solidFill>
                <a:highlight>
                  <a:srgbClr val="FFFFFF"/>
                </a:highlight>
                <a:latin typeface="Courier New" panose="02070309020205020404" pitchFamily="49" charset="0"/>
              </a:rPr>
              <a:t>)</a:t>
            </a:r>
            <a:endParaRPr lang="en-US" sz="1050" b="1" dirty="0">
              <a:highlight>
                <a:srgbClr val="FFFFFF"/>
              </a:highlight>
              <a:latin typeface="Courier New" panose="02070309020205020404" pitchFamily="49" charset="0"/>
            </a:endParaRPr>
          </a:p>
          <a:p>
            <a:endParaRPr lang="en-US" sz="1050" b="1" dirty="0">
              <a:highlight>
                <a:srgbClr val="FFFFFF"/>
              </a:highlight>
              <a:latin typeface="Courier New" panose="02070309020205020404" pitchFamily="49" charset="0"/>
            </a:endParaRPr>
          </a:p>
          <a:p>
            <a:r>
              <a:rPr lang="en-US" sz="1050" b="1" dirty="0">
                <a:solidFill>
                  <a:srgbClr val="008000"/>
                </a:solidFill>
                <a:highlight>
                  <a:srgbClr val="FFFFFF"/>
                </a:highlight>
                <a:latin typeface="Courier New" panose="02070309020205020404" pitchFamily="49" charset="0"/>
              </a:rPr>
              <a:t># add a label to the y-axis</a:t>
            </a:r>
            <a:endParaRPr lang="en-US" sz="1050" b="1" dirty="0">
              <a:highlight>
                <a:srgbClr val="FFFFFF"/>
              </a:highlight>
              <a:latin typeface="Courier New" panose="02070309020205020404" pitchFamily="49" charset="0"/>
            </a:endParaRPr>
          </a:p>
          <a:p>
            <a:r>
              <a:rPr lang="en-US" sz="1050" b="1" dirty="0" err="1">
                <a:highlight>
                  <a:srgbClr val="FFFFFF"/>
                </a:highlight>
                <a:latin typeface="Courier New" panose="02070309020205020404" pitchFamily="49" charset="0"/>
              </a:rPr>
              <a:t>plt</a:t>
            </a:r>
            <a:r>
              <a:rPr lang="en-US" sz="1050" b="1" dirty="0" err="1">
                <a:solidFill>
                  <a:srgbClr val="000080"/>
                </a:solidFill>
                <a:highlight>
                  <a:srgbClr val="FFFFFF"/>
                </a:highlight>
                <a:latin typeface="Courier New" panose="02070309020205020404" pitchFamily="49" charset="0"/>
              </a:rPr>
              <a:t>.</a:t>
            </a:r>
            <a:r>
              <a:rPr lang="en-US" sz="1050" b="1" dirty="0" err="1">
                <a:highlight>
                  <a:srgbClr val="FFFFFF"/>
                </a:highlight>
                <a:latin typeface="Courier New" panose="02070309020205020404" pitchFamily="49" charset="0"/>
              </a:rPr>
              <a:t>ylabel</a:t>
            </a:r>
            <a:r>
              <a:rPr lang="en-US" sz="1050" b="1" dirty="0">
                <a:solidFill>
                  <a:srgbClr val="000080"/>
                </a:solidFill>
                <a:highlight>
                  <a:srgbClr val="FFFFFF"/>
                </a:highlight>
                <a:latin typeface="Courier New" panose="02070309020205020404" pitchFamily="49" charset="0"/>
              </a:rPr>
              <a:t>(</a:t>
            </a:r>
            <a:r>
              <a:rPr lang="en-US" sz="1050" b="1" dirty="0">
                <a:solidFill>
                  <a:srgbClr val="808080"/>
                </a:solidFill>
                <a:highlight>
                  <a:srgbClr val="FFFFFF"/>
                </a:highlight>
                <a:latin typeface="Courier New" panose="02070309020205020404" pitchFamily="49" charset="0"/>
              </a:rPr>
              <a:t>"Billions of $"</a:t>
            </a:r>
            <a:r>
              <a:rPr lang="en-US" sz="1050" b="1" dirty="0">
                <a:solidFill>
                  <a:srgbClr val="000080"/>
                </a:solidFill>
                <a:highlight>
                  <a:srgbClr val="FFFFFF"/>
                </a:highlight>
                <a:latin typeface="Courier New" panose="02070309020205020404" pitchFamily="49" charset="0"/>
              </a:rPr>
              <a:t>)</a:t>
            </a:r>
            <a:endParaRPr lang="en-US" sz="1050" b="1" dirty="0">
              <a:highlight>
                <a:srgbClr val="FFFFFF"/>
              </a:highlight>
              <a:latin typeface="Courier New" panose="02070309020205020404" pitchFamily="49" charset="0"/>
            </a:endParaRPr>
          </a:p>
          <a:p>
            <a:endParaRPr lang="en-US" sz="1050" b="1" dirty="0">
              <a:highlight>
                <a:srgbClr val="FFFFFF"/>
              </a:highlight>
              <a:latin typeface="Courier New" panose="02070309020205020404" pitchFamily="49" charset="0"/>
            </a:endParaRPr>
          </a:p>
          <a:p>
            <a:r>
              <a:rPr lang="en-US" sz="1050" b="1" dirty="0">
                <a:solidFill>
                  <a:srgbClr val="008000"/>
                </a:solidFill>
                <a:highlight>
                  <a:srgbClr val="FFFFFF"/>
                </a:highlight>
                <a:latin typeface="Courier New" panose="02070309020205020404" pitchFamily="49" charset="0"/>
              </a:rPr>
              <a:t># add a label to the x-axis</a:t>
            </a:r>
            <a:endParaRPr lang="en-US" sz="1050" b="1" dirty="0">
              <a:highlight>
                <a:srgbClr val="FFFFFF"/>
              </a:highlight>
              <a:latin typeface="Courier New" panose="02070309020205020404" pitchFamily="49" charset="0"/>
            </a:endParaRPr>
          </a:p>
          <a:p>
            <a:r>
              <a:rPr lang="en-US" sz="1050" b="1" dirty="0" err="1">
                <a:highlight>
                  <a:srgbClr val="FFFFFF"/>
                </a:highlight>
                <a:latin typeface="Courier New" panose="02070309020205020404" pitchFamily="49" charset="0"/>
              </a:rPr>
              <a:t>plt</a:t>
            </a:r>
            <a:r>
              <a:rPr lang="en-US" sz="1050" b="1" dirty="0" err="1">
                <a:solidFill>
                  <a:srgbClr val="000080"/>
                </a:solidFill>
                <a:highlight>
                  <a:srgbClr val="FFFFFF"/>
                </a:highlight>
                <a:latin typeface="Courier New" panose="02070309020205020404" pitchFamily="49" charset="0"/>
              </a:rPr>
              <a:t>.</a:t>
            </a:r>
            <a:r>
              <a:rPr lang="en-US" sz="1050" b="1" dirty="0" err="1">
                <a:highlight>
                  <a:srgbClr val="FFFFFF"/>
                </a:highlight>
                <a:latin typeface="Courier New" panose="02070309020205020404" pitchFamily="49" charset="0"/>
              </a:rPr>
              <a:t>xlabel</a:t>
            </a:r>
            <a:r>
              <a:rPr lang="en-US" sz="1050" b="1" dirty="0">
                <a:solidFill>
                  <a:srgbClr val="000080"/>
                </a:solidFill>
                <a:highlight>
                  <a:srgbClr val="FFFFFF"/>
                </a:highlight>
                <a:latin typeface="Courier New" panose="02070309020205020404" pitchFamily="49" charset="0"/>
              </a:rPr>
              <a:t>(</a:t>
            </a:r>
            <a:r>
              <a:rPr lang="en-US" sz="1050" b="1" dirty="0">
                <a:solidFill>
                  <a:srgbClr val="808080"/>
                </a:solidFill>
                <a:highlight>
                  <a:srgbClr val="FFFFFF"/>
                </a:highlight>
                <a:latin typeface="Courier New" panose="02070309020205020404" pitchFamily="49" charset="0"/>
              </a:rPr>
              <a:t>"Year"</a:t>
            </a:r>
            <a:r>
              <a:rPr lang="en-US" sz="1050" b="1" dirty="0">
                <a:solidFill>
                  <a:srgbClr val="000080"/>
                </a:solidFill>
                <a:highlight>
                  <a:srgbClr val="FFFFFF"/>
                </a:highlight>
                <a:latin typeface="Courier New" panose="02070309020205020404" pitchFamily="49" charset="0"/>
              </a:rPr>
              <a:t>)</a:t>
            </a:r>
          </a:p>
          <a:p>
            <a:r>
              <a:rPr lang="en-US" sz="1050" b="1" dirty="0" err="1">
                <a:highlight>
                  <a:srgbClr val="FFFFFF"/>
                </a:highlight>
                <a:latin typeface="Courier New" panose="02070309020205020404" pitchFamily="49" charset="0"/>
              </a:rPr>
              <a:t>plt</a:t>
            </a:r>
            <a:r>
              <a:rPr lang="en-US" sz="1050" b="1" dirty="0" err="1">
                <a:solidFill>
                  <a:srgbClr val="000080"/>
                </a:solidFill>
                <a:highlight>
                  <a:srgbClr val="FFFFFF"/>
                </a:highlight>
                <a:latin typeface="Courier New" panose="02070309020205020404" pitchFamily="49" charset="0"/>
              </a:rPr>
              <a:t>.</a:t>
            </a:r>
            <a:r>
              <a:rPr lang="en-US" sz="1050" b="1" dirty="0" err="1">
                <a:highlight>
                  <a:srgbClr val="FFFFFF"/>
                </a:highlight>
                <a:latin typeface="Courier New" panose="02070309020205020404" pitchFamily="49" charset="0"/>
              </a:rPr>
              <a:t>show</a:t>
            </a:r>
            <a:r>
              <a:rPr lang="en-US" sz="1050" b="1" dirty="0">
                <a:solidFill>
                  <a:srgbClr val="000080"/>
                </a:solidFill>
                <a:highlight>
                  <a:srgbClr val="FFFFFF"/>
                </a:highlight>
                <a:latin typeface="Courier New" panose="02070309020205020404" pitchFamily="49" charset="0"/>
              </a:rPr>
              <a:t>()</a:t>
            </a:r>
            <a:endParaRPr lang="en-US" sz="1050" b="1" dirty="0">
              <a:highlight>
                <a:srgbClr val="FFFFFF"/>
              </a:highlight>
              <a:latin typeface="Courier New" panose="02070309020205020404" pitchFamily="49" charset="0"/>
            </a:endParaRPr>
          </a:p>
        </p:txBody>
      </p:sp>
      <p:pic>
        <p:nvPicPr>
          <p:cNvPr id="5" name="Picture 4"/>
          <p:cNvPicPr>
            <a:picLocks noChangeAspect="1"/>
          </p:cNvPicPr>
          <p:nvPr/>
        </p:nvPicPr>
        <p:blipFill>
          <a:blip r:embed="rId2" cstate="print"/>
          <a:stretch>
            <a:fillRect/>
          </a:stretch>
        </p:blipFill>
        <p:spPr>
          <a:xfrm>
            <a:off x="4790942" y="1911400"/>
            <a:ext cx="4221051" cy="2897414"/>
          </a:xfrm>
          <a:prstGeom prst="rect">
            <a:avLst/>
          </a:prstGeom>
        </p:spPr>
      </p:pic>
    </p:spTree>
    <p:extLst>
      <p:ext uri="{BB962C8B-B14F-4D97-AF65-F5344CB8AC3E}">
        <p14:creationId xmlns:p14="http://schemas.microsoft.com/office/powerpoint/2010/main" val="2666288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31442" y="215778"/>
            <a:ext cx="7759521" cy="3647152"/>
          </a:xfrm>
          <a:prstGeom prst="rect">
            <a:avLst/>
          </a:prstGeom>
          <a:solidFill>
            <a:schemeClr val="tx2"/>
          </a:solidFill>
        </p:spPr>
        <p:txBody>
          <a:bodyPr wrap="square">
            <a:spAutoFit/>
          </a:bodyPr>
          <a:lstStyle/>
          <a:p>
            <a:r>
              <a:rPr lang="en-US" sz="1050" b="1" dirty="0">
                <a:solidFill>
                  <a:srgbClr val="0000FF"/>
                </a:solidFill>
                <a:highlight>
                  <a:srgbClr val="FFFFFF"/>
                </a:highlight>
                <a:latin typeface="Courier New" panose="02070309020205020404" pitchFamily="49" charset="0"/>
              </a:rPr>
              <a:t>import</a:t>
            </a:r>
            <a:r>
              <a:rPr lang="en-US" sz="1050" b="1" dirty="0">
                <a:highlight>
                  <a:srgbClr val="FFFFFF"/>
                </a:highlight>
                <a:latin typeface="Courier New" panose="02070309020205020404" pitchFamily="49" charset="0"/>
              </a:rPr>
              <a:t> </a:t>
            </a:r>
            <a:r>
              <a:rPr lang="en-US" sz="1050" b="1" dirty="0" err="1">
                <a:highlight>
                  <a:srgbClr val="FFFFFF"/>
                </a:highlight>
                <a:latin typeface="Courier New" panose="02070309020205020404" pitchFamily="49" charset="0"/>
              </a:rPr>
              <a:t>matplotlib</a:t>
            </a:r>
            <a:r>
              <a:rPr lang="en-US" sz="1050" b="1" dirty="0" err="1">
                <a:solidFill>
                  <a:srgbClr val="000080"/>
                </a:solidFill>
                <a:highlight>
                  <a:srgbClr val="FFFFFF"/>
                </a:highlight>
                <a:latin typeface="Courier New" panose="02070309020205020404" pitchFamily="49" charset="0"/>
              </a:rPr>
              <a:t>.</a:t>
            </a:r>
            <a:r>
              <a:rPr lang="en-US" sz="1050" b="1" dirty="0" err="1">
                <a:highlight>
                  <a:srgbClr val="FFFFFF"/>
                </a:highlight>
                <a:latin typeface="Courier New" panose="02070309020205020404" pitchFamily="49" charset="0"/>
              </a:rPr>
              <a:t>pyplot</a:t>
            </a:r>
            <a:r>
              <a:rPr lang="en-US" sz="1050" b="1" dirty="0">
                <a:highlight>
                  <a:srgbClr val="FFFFFF"/>
                </a:highlight>
                <a:latin typeface="Courier New" panose="02070309020205020404" pitchFamily="49" charset="0"/>
              </a:rPr>
              <a:t> </a:t>
            </a:r>
            <a:r>
              <a:rPr lang="en-US" sz="1050" b="1" dirty="0">
                <a:solidFill>
                  <a:srgbClr val="0000FF"/>
                </a:solidFill>
                <a:highlight>
                  <a:srgbClr val="FFFFFF"/>
                </a:highlight>
                <a:latin typeface="Courier New" panose="02070309020205020404" pitchFamily="49" charset="0"/>
              </a:rPr>
              <a:t>as</a:t>
            </a:r>
            <a:r>
              <a:rPr lang="en-US" sz="1050" b="1" dirty="0">
                <a:highlight>
                  <a:srgbClr val="FFFFFF"/>
                </a:highlight>
                <a:latin typeface="Courier New" panose="02070309020205020404" pitchFamily="49" charset="0"/>
              </a:rPr>
              <a:t> </a:t>
            </a:r>
            <a:r>
              <a:rPr lang="en-US" sz="1050" b="1" dirty="0" err="1">
                <a:highlight>
                  <a:srgbClr val="FFFFFF"/>
                </a:highlight>
                <a:latin typeface="Courier New" panose="02070309020205020404" pitchFamily="49" charset="0"/>
              </a:rPr>
              <a:t>plt</a:t>
            </a:r>
            <a:endParaRPr lang="en-US" sz="1050" b="1" dirty="0">
              <a:highlight>
                <a:srgbClr val="FFFFFF"/>
              </a:highlight>
              <a:latin typeface="Courier New" panose="02070309020205020404" pitchFamily="49" charset="0"/>
            </a:endParaRPr>
          </a:p>
          <a:p>
            <a:endParaRPr lang="en-US" sz="1050" b="1" dirty="0">
              <a:highlight>
                <a:srgbClr val="FFFFFF"/>
              </a:highlight>
              <a:latin typeface="Courier New" panose="02070309020205020404" pitchFamily="49" charset="0"/>
            </a:endParaRPr>
          </a:p>
          <a:p>
            <a:r>
              <a:rPr lang="en-US" sz="1050" b="1" dirty="0">
                <a:highlight>
                  <a:srgbClr val="FFFFFF"/>
                </a:highlight>
                <a:latin typeface="Courier New" panose="02070309020205020404" pitchFamily="49" charset="0"/>
              </a:rPr>
              <a:t>years </a:t>
            </a:r>
            <a:r>
              <a:rPr lang="en-US" sz="1050" b="1" dirty="0">
                <a:solidFill>
                  <a:srgbClr val="000080"/>
                </a:solidFill>
                <a:highlight>
                  <a:srgbClr val="FFFFFF"/>
                </a:highlight>
                <a:latin typeface="Courier New" panose="02070309020205020404" pitchFamily="49" charset="0"/>
              </a:rPr>
              <a:t>=</a:t>
            </a:r>
            <a:r>
              <a:rPr lang="en-US" sz="1050" b="1" dirty="0">
                <a:highlight>
                  <a:srgbClr val="FFFFFF"/>
                </a:highlight>
                <a:latin typeface="Courier New" panose="02070309020205020404" pitchFamily="49" charset="0"/>
              </a:rPr>
              <a:t> list</a:t>
            </a:r>
            <a:r>
              <a:rPr lang="en-US" sz="1050" b="1" dirty="0">
                <a:solidFill>
                  <a:srgbClr val="000080"/>
                </a:solidFill>
                <a:highlight>
                  <a:srgbClr val="FFFFFF"/>
                </a:highlight>
                <a:latin typeface="Courier New" panose="02070309020205020404" pitchFamily="49" charset="0"/>
              </a:rPr>
              <a:t>(</a:t>
            </a:r>
            <a:r>
              <a:rPr lang="en-US" sz="1050" b="1" dirty="0">
                <a:highlight>
                  <a:srgbClr val="FFFFFF"/>
                </a:highlight>
                <a:latin typeface="Courier New" panose="02070309020205020404" pitchFamily="49" charset="0"/>
              </a:rPr>
              <a:t>range</a:t>
            </a:r>
            <a:r>
              <a:rPr lang="en-US" sz="1050" b="1" dirty="0">
                <a:solidFill>
                  <a:srgbClr val="000080"/>
                </a:solidFill>
                <a:highlight>
                  <a:srgbClr val="FFFFFF"/>
                </a:highlight>
                <a:latin typeface="Courier New" panose="02070309020205020404" pitchFamily="49" charset="0"/>
              </a:rPr>
              <a:t>(</a:t>
            </a:r>
            <a:r>
              <a:rPr lang="en-US" sz="1050" b="1" dirty="0">
                <a:solidFill>
                  <a:srgbClr val="FF0000"/>
                </a:solidFill>
                <a:highlight>
                  <a:srgbClr val="FFFFFF"/>
                </a:highlight>
                <a:latin typeface="Courier New" panose="02070309020205020404" pitchFamily="49" charset="0"/>
              </a:rPr>
              <a:t>1950</a:t>
            </a:r>
            <a:r>
              <a:rPr lang="en-US" sz="1050" b="1" dirty="0">
                <a:solidFill>
                  <a:srgbClr val="000080"/>
                </a:solidFill>
                <a:highlight>
                  <a:srgbClr val="FFFFFF"/>
                </a:highlight>
                <a:latin typeface="Courier New" panose="02070309020205020404" pitchFamily="49" charset="0"/>
              </a:rPr>
              <a:t>,</a:t>
            </a:r>
            <a:r>
              <a:rPr lang="en-US" sz="1050" b="1" dirty="0">
                <a:highlight>
                  <a:srgbClr val="FFFFFF"/>
                </a:highlight>
                <a:latin typeface="Courier New" panose="02070309020205020404" pitchFamily="49" charset="0"/>
              </a:rPr>
              <a:t> </a:t>
            </a:r>
            <a:r>
              <a:rPr lang="en-US" sz="1050" b="1" dirty="0">
                <a:solidFill>
                  <a:srgbClr val="FF0000"/>
                </a:solidFill>
                <a:highlight>
                  <a:srgbClr val="FFFFFF"/>
                </a:highlight>
                <a:latin typeface="Courier New" panose="02070309020205020404" pitchFamily="49" charset="0"/>
              </a:rPr>
              <a:t>2011</a:t>
            </a:r>
            <a:r>
              <a:rPr lang="en-US" sz="1050" b="1" dirty="0">
                <a:solidFill>
                  <a:srgbClr val="000080"/>
                </a:solidFill>
                <a:highlight>
                  <a:srgbClr val="FFFFFF"/>
                </a:highlight>
                <a:latin typeface="Courier New" panose="02070309020205020404" pitchFamily="49" charset="0"/>
              </a:rPr>
              <a:t>,</a:t>
            </a:r>
            <a:r>
              <a:rPr lang="en-US" sz="1050" b="1" dirty="0">
                <a:highlight>
                  <a:srgbClr val="FFFFFF"/>
                </a:highlight>
                <a:latin typeface="Courier New" panose="02070309020205020404" pitchFamily="49" charset="0"/>
              </a:rPr>
              <a:t> </a:t>
            </a:r>
            <a:r>
              <a:rPr lang="en-US" sz="1050" b="1" dirty="0">
                <a:solidFill>
                  <a:srgbClr val="FF0000"/>
                </a:solidFill>
                <a:highlight>
                  <a:srgbClr val="FFFFFF"/>
                </a:highlight>
                <a:latin typeface="Courier New" panose="02070309020205020404" pitchFamily="49" charset="0"/>
              </a:rPr>
              <a:t>10</a:t>
            </a:r>
            <a:r>
              <a:rPr lang="en-US" sz="1050" b="1" dirty="0">
                <a:solidFill>
                  <a:srgbClr val="000080"/>
                </a:solidFill>
                <a:highlight>
                  <a:srgbClr val="FFFFFF"/>
                </a:highlight>
                <a:latin typeface="Courier New" panose="02070309020205020404" pitchFamily="49" charset="0"/>
              </a:rPr>
              <a:t>))</a:t>
            </a:r>
            <a:endParaRPr lang="en-US" sz="1050" b="1" dirty="0">
              <a:highlight>
                <a:srgbClr val="FFFFFF"/>
              </a:highlight>
              <a:latin typeface="Courier New" panose="02070309020205020404" pitchFamily="49" charset="0"/>
            </a:endParaRPr>
          </a:p>
          <a:p>
            <a:r>
              <a:rPr lang="pl-PL" sz="1050" b="1" dirty="0">
                <a:highlight>
                  <a:srgbClr val="FFFFFF"/>
                </a:highlight>
                <a:latin typeface="Courier New" panose="02070309020205020404" pitchFamily="49" charset="0"/>
              </a:rPr>
              <a:t>gdp1 </a:t>
            </a:r>
            <a:r>
              <a:rPr lang="pl-PL" sz="1050" b="1" dirty="0">
                <a:solidFill>
                  <a:srgbClr val="000080"/>
                </a:solidFill>
                <a:highlight>
                  <a:srgbClr val="FFFFFF"/>
                </a:highlight>
                <a:latin typeface="Courier New" panose="02070309020205020404" pitchFamily="49" charset="0"/>
              </a:rPr>
              <a:t>=</a:t>
            </a:r>
            <a:r>
              <a:rPr lang="pl-PL" sz="1050" b="1" dirty="0">
                <a:highlight>
                  <a:srgbClr val="FFFFFF"/>
                </a:highlight>
                <a:latin typeface="Courier New" panose="02070309020205020404" pitchFamily="49" charset="0"/>
              </a:rPr>
              <a:t> </a:t>
            </a:r>
            <a:r>
              <a:rPr lang="pl-PL" sz="1050" b="1" dirty="0">
                <a:solidFill>
                  <a:srgbClr val="000080"/>
                </a:solidFill>
                <a:highlight>
                  <a:srgbClr val="FFFFFF"/>
                </a:highlight>
                <a:latin typeface="Courier New" panose="02070309020205020404" pitchFamily="49" charset="0"/>
              </a:rPr>
              <a:t>[</a:t>
            </a:r>
            <a:r>
              <a:rPr lang="pl-PL" sz="1050" b="1" dirty="0">
                <a:solidFill>
                  <a:srgbClr val="FF0000"/>
                </a:solidFill>
                <a:highlight>
                  <a:srgbClr val="FFFFFF"/>
                </a:highlight>
                <a:latin typeface="Courier New" panose="02070309020205020404" pitchFamily="49" charset="0"/>
              </a:rPr>
              <a:t>300.2</a:t>
            </a:r>
            <a:r>
              <a:rPr lang="pl-PL" sz="1050" b="1" dirty="0">
                <a:solidFill>
                  <a:srgbClr val="000080"/>
                </a:solidFill>
                <a:highlight>
                  <a:srgbClr val="FFFFFF"/>
                </a:highlight>
                <a:latin typeface="Courier New" panose="02070309020205020404" pitchFamily="49" charset="0"/>
              </a:rPr>
              <a:t>,</a:t>
            </a:r>
            <a:r>
              <a:rPr lang="pl-PL" sz="1050" b="1" dirty="0">
                <a:highlight>
                  <a:srgbClr val="FFFFFF"/>
                </a:highlight>
                <a:latin typeface="Courier New" panose="02070309020205020404" pitchFamily="49" charset="0"/>
              </a:rPr>
              <a:t> </a:t>
            </a:r>
            <a:r>
              <a:rPr lang="pl-PL" sz="1050" b="1" dirty="0">
                <a:solidFill>
                  <a:srgbClr val="FF0000"/>
                </a:solidFill>
                <a:highlight>
                  <a:srgbClr val="FFFFFF"/>
                </a:highlight>
                <a:latin typeface="Courier New" panose="02070309020205020404" pitchFamily="49" charset="0"/>
              </a:rPr>
              <a:t>543.3</a:t>
            </a:r>
            <a:r>
              <a:rPr lang="pl-PL" sz="1050" b="1" dirty="0">
                <a:solidFill>
                  <a:srgbClr val="000080"/>
                </a:solidFill>
                <a:highlight>
                  <a:srgbClr val="FFFFFF"/>
                </a:highlight>
                <a:latin typeface="Courier New" panose="02070309020205020404" pitchFamily="49" charset="0"/>
              </a:rPr>
              <a:t>,</a:t>
            </a:r>
            <a:r>
              <a:rPr lang="pl-PL" sz="1050" b="1" dirty="0">
                <a:highlight>
                  <a:srgbClr val="FFFFFF"/>
                </a:highlight>
                <a:latin typeface="Courier New" panose="02070309020205020404" pitchFamily="49" charset="0"/>
              </a:rPr>
              <a:t> </a:t>
            </a:r>
            <a:r>
              <a:rPr lang="pl-PL" sz="1050" b="1" dirty="0">
                <a:solidFill>
                  <a:srgbClr val="FF0000"/>
                </a:solidFill>
                <a:highlight>
                  <a:srgbClr val="FFFFFF"/>
                </a:highlight>
                <a:latin typeface="Courier New" panose="02070309020205020404" pitchFamily="49" charset="0"/>
              </a:rPr>
              <a:t>1075.9</a:t>
            </a:r>
            <a:r>
              <a:rPr lang="pl-PL" sz="1050" b="1" dirty="0">
                <a:solidFill>
                  <a:srgbClr val="000080"/>
                </a:solidFill>
                <a:highlight>
                  <a:srgbClr val="FFFFFF"/>
                </a:highlight>
                <a:latin typeface="Courier New" panose="02070309020205020404" pitchFamily="49" charset="0"/>
              </a:rPr>
              <a:t>,</a:t>
            </a:r>
            <a:r>
              <a:rPr lang="pl-PL" sz="1050" b="1" dirty="0">
                <a:highlight>
                  <a:srgbClr val="FFFFFF"/>
                </a:highlight>
                <a:latin typeface="Courier New" panose="02070309020205020404" pitchFamily="49" charset="0"/>
              </a:rPr>
              <a:t> </a:t>
            </a:r>
            <a:r>
              <a:rPr lang="pl-PL" sz="1050" b="1" dirty="0">
                <a:solidFill>
                  <a:srgbClr val="FF0000"/>
                </a:solidFill>
                <a:highlight>
                  <a:srgbClr val="FFFFFF"/>
                </a:highlight>
                <a:latin typeface="Courier New" panose="02070309020205020404" pitchFamily="49" charset="0"/>
              </a:rPr>
              <a:t>2862.5</a:t>
            </a:r>
            <a:r>
              <a:rPr lang="pl-PL" sz="1050" b="1" dirty="0">
                <a:solidFill>
                  <a:srgbClr val="000080"/>
                </a:solidFill>
                <a:highlight>
                  <a:srgbClr val="FFFFFF"/>
                </a:highlight>
                <a:latin typeface="Courier New" panose="02070309020205020404" pitchFamily="49" charset="0"/>
              </a:rPr>
              <a:t>,</a:t>
            </a:r>
            <a:r>
              <a:rPr lang="pl-PL" sz="1050" b="1" dirty="0">
                <a:highlight>
                  <a:srgbClr val="FFFFFF"/>
                </a:highlight>
                <a:latin typeface="Courier New" panose="02070309020205020404" pitchFamily="49" charset="0"/>
              </a:rPr>
              <a:t> </a:t>
            </a:r>
            <a:r>
              <a:rPr lang="pl-PL" sz="1050" b="1" dirty="0">
                <a:solidFill>
                  <a:srgbClr val="FF0000"/>
                </a:solidFill>
                <a:highlight>
                  <a:srgbClr val="FFFFFF"/>
                </a:highlight>
                <a:latin typeface="Courier New" panose="02070309020205020404" pitchFamily="49" charset="0"/>
              </a:rPr>
              <a:t>5979.6</a:t>
            </a:r>
            <a:r>
              <a:rPr lang="pl-PL" sz="1050" b="1" dirty="0">
                <a:solidFill>
                  <a:srgbClr val="000080"/>
                </a:solidFill>
                <a:highlight>
                  <a:srgbClr val="FFFFFF"/>
                </a:highlight>
                <a:latin typeface="Courier New" panose="02070309020205020404" pitchFamily="49" charset="0"/>
              </a:rPr>
              <a:t>,</a:t>
            </a:r>
            <a:r>
              <a:rPr lang="pl-PL" sz="1050" b="1" dirty="0">
                <a:highlight>
                  <a:srgbClr val="FFFFFF"/>
                </a:highlight>
                <a:latin typeface="Courier New" panose="02070309020205020404" pitchFamily="49" charset="0"/>
              </a:rPr>
              <a:t> </a:t>
            </a:r>
            <a:r>
              <a:rPr lang="pl-PL" sz="1050" b="1" dirty="0">
                <a:solidFill>
                  <a:srgbClr val="FF0000"/>
                </a:solidFill>
                <a:highlight>
                  <a:srgbClr val="FFFFFF"/>
                </a:highlight>
                <a:latin typeface="Courier New" panose="02070309020205020404" pitchFamily="49" charset="0"/>
              </a:rPr>
              <a:t>10289.7</a:t>
            </a:r>
            <a:r>
              <a:rPr lang="pl-PL" sz="1050" b="1" dirty="0">
                <a:solidFill>
                  <a:srgbClr val="000080"/>
                </a:solidFill>
                <a:highlight>
                  <a:srgbClr val="FFFFFF"/>
                </a:highlight>
                <a:latin typeface="Courier New" panose="02070309020205020404" pitchFamily="49" charset="0"/>
              </a:rPr>
              <a:t>,</a:t>
            </a:r>
            <a:r>
              <a:rPr lang="pl-PL" sz="1050" b="1" dirty="0">
                <a:highlight>
                  <a:srgbClr val="FFFFFF"/>
                </a:highlight>
                <a:latin typeface="Courier New" panose="02070309020205020404" pitchFamily="49" charset="0"/>
              </a:rPr>
              <a:t> </a:t>
            </a:r>
            <a:r>
              <a:rPr lang="pl-PL" sz="1050" b="1" dirty="0">
                <a:solidFill>
                  <a:srgbClr val="FF0000"/>
                </a:solidFill>
                <a:highlight>
                  <a:srgbClr val="FFFFFF"/>
                </a:highlight>
                <a:latin typeface="Courier New" panose="02070309020205020404" pitchFamily="49" charset="0"/>
              </a:rPr>
              <a:t>14958.3</a:t>
            </a:r>
            <a:r>
              <a:rPr lang="pl-PL" sz="1050" b="1" dirty="0">
                <a:solidFill>
                  <a:srgbClr val="000080"/>
                </a:solidFill>
                <a:highlight>
                  <a:srgbClr val="FFFFFF"/>
                </a:highlight>
                <a:latin typeface="Courier New" panose="02070309020205020404" pitchFamily="49" charset="0"/>
              </a:rPr>
              <a:t>]</a:t>
            </a:r>
            <a:endParaRPr lang="pl-PL" sz="1050" b="1" dirty="0">
              <a:highlight>
                <a:srgbClr val="FFFFFF"/>
              </a:highlight>
              <a:latin typeface="Courier New" panose="02070309020205020404" pitchFamily="49" charset="0"/>
            </a:endParaRPr>
          </a:p>
          <a:p>
            <a:r>
              <a:rPr lang="pl-PL" sz="1050" b="1" dirty="0">
                <a:highlight>
                  <a:srgbClr val="FFFFFF"/>
                </a:highlight>
                <a:latin typeface="Courier New" panose="02070309020205020404" pitchFamily="49" charset="0"/>
              </a:rPr>
              <a:t>gdp2 </a:t>
            </a:r>
            <a:r>
              <a:rPr lang="pl-PL" sz="1050" b="1" dirty="0">
                <a:solidFill>
                  <a:srgbClr val="000080"/>
                </a:solidFill>
                <a:highlight>
                  <a:srgbClr val="FFFFFF"/>
                </a:highlight>
                <a:latin typeface="Courier New" panose="02070309020205020404" pitchFamily="49" charset="0"/>
              </a:rPr>
              <a:t>=</a:t>
            </a:r>
            <a:r>
              <a:rPr lang="pl-PL" sz="1050" b="1" dirty="0">
                <a:highlight>
                  <a:srgbClr val="FFFFFF"/>
                </a:highlight>
                <a:latin typeface="Courier New" panose="02070309020205020404" pitchFamily="49" charset="0"/>
              </a:rPr>
              <a:t> </a:t>
            </a:r>
            <a:r>
              <a:rPr lang="pl-PL" sz="1050" b="1" dirty="0">
                <a:solidFill>
                  <a:srgbClr val="000080"/>
                </a:solidFill>
                <a:highlight>
                  <a:srgbClr val="FFFFFF"/>
                </a:highlight>
                <a:latin typeface="Courier New" panose="02070309020205020404" pitchFamily="49" charset="0"/>
              </a:rPr>
              <a:t>[</a:t>
            </a:r>
            <a:r>
              <a:rPr lang="pl-PL" sz="1050" b="1" dirty="0">
                <a:solidFill>
                  <a:srgbClr val="FF0000"/>
                </a:solidFill>
                <a:highlight>
                  <a:srgbClr val="FFFFFF"/>
                </a:highlight>
                <a:latin typeface="Courier New" panose="02070309020205020404" pitchFamily="49" charset="0"/>
              </a:rPr>
              <a:t>226.0</a:t>
            </a:r>
            <a:r>
              <a:rPr lang="pl-PL" sz="1050" b="1" dirty="0">
                <a:solidFill>
                  <a:srgbClr val="000080"/>
                </a:solidFill>
                <a:highlight>
                  <a:srgbClr val="FFFFFF"/>
                </a:highlight>
                <a:latin typeface="Courier New" panose="02070309020205020404" pitchFamily="49" charset="0"/>
              </a:rPr>
              <a:t>,</a:t>
            </a:r>
            <a:r>
              <a:rPr lang="pl-PL" sz="1050" b="1" dirty="0">
                <a:highlight>
                  <a:srgbClr val="FFFFFF"/>
                </a:highlight>
                <a:latin typeface="Courier New" panose="02070309020205020404" pitchFamily="49" charset="0"/>
              </a:rPr>
              <a:t> </a:t>
            </a:r>
            <a:r>
              <a:rPr lang="pl-PL" sz="1050" b="1" dirty="0">
                <a:solidFill>
                  <a:srgbClr val="FF0000"/>
                </a:solidFill>
                <a:highlight>
                  <a:srgbClr val="FFFFFF"/>
                </a:highlight>
                <a:latin typeface="Courier New" panose="02070309020205020404" pitchFamily="49" charset="0"/>
              </a:rPr>
              <a:t>362.0</a:t>
            </a:r>
            <a:r>
              <a:rPr lang="pl-PL" sz="1050" b="1" dirty="0">
                <a:solidFill>
                  <a:srgbClr val="000080"/>
                </a:solidFill>
                <a:highlight>
                  <a:srgbClr val="FFFFFF"/>
                </a:highlight>
                <a:latin typeface="Courier New" panose="02070309020205020404" pitchFamily="49" charset="0"/>
              </a:rPr>
              <a:t>,</a:t>
            </a:r>
            <a:r>
              <a:rPr lang="pl-PL" sz="1050" b="1" dirty="0">
                <a:highlight>
                  <a:srgbClr val="FFFFFF"/>
                </a:highlight>
                <a:latin typeface="Courier New" panose="02070309020205020404" pitchFamily="49" charset="0"/>
              </a:rPr>
              <a:t> </a:t>
            </a:r>
            <a:r>
              <a:rPr lang="pl-PL" sz="1050" b="1" dirty="0">
                <a:solidFill>
                  <a:srgbClr val="FF0000"/>
                </a:solidFill>
                <a:highlight>
                  <a:srgbClr val="FFFFFF"/>
                </a:highlight>
                <a:latin typeface="Courier New" panose="02070309020205020404" pitchFamily="49" charset="0"/>
              </a:rPr>
              <a:t>928.0</a:t>
            </a:r>
            <a:r>
              <a:rPr lang="pl-PL" sz="1050" b="1" dirty="0">
                <a:solidFill>
                  <a:srgbClr val="000080"/>
                </a:solidFill>
                <a:highlight>
                  <a:srgbClr val="FFFFFF"/>
                </a:highlight>
                <a:latin typeface="Courier New" panose="02070309020205020404" pitchFamily="49" charset="0"/>
              </a:rPr>
              <a:t>,</a:t>
            </a:r>
            <a:r>
              <a:rPr lang="pl-PL" sz="1050" b="1" dirty="0">
                <a:highlight>
                  <a:srgbClr val="FFFFFF"/>
                </a:highlight>
                <a:latin typeface="Courier New" panose="02070309020205020404" pitchFamily="49" charset="0"/>
              </a:rPr>
              <a:t> </a:t>
            </a:r>
            <a:r>
              <a:rPr lang="pl-PL" sz="1050" b="1" dirty="0">
                <a:solidFill>
                  <a:srgbClr val="FF0000"/>
                </a:solidFill>
                <a:highlight>
                  <a:srgbClr val="FFFFFF"/>
                </a:highlight>
                <a:latin typeface="Courier New" panose="02070309020205020404" pitchFamily="49" charset="0"/>
              </a:rPr>
              <a:t>1992.0</a:t>
            </a:r>
            <a:r>
              <a:rPr lang="pl-PL" sz="1050" b="1" dirty="0">
                <a:solidFill>
                  <a:srgbClr val="000080"/>
                </a:solidFill>
                <a:highlight>
                  <a:srgbClr val="FFFFFF"/>
                </a:highlight>
                <a:latin typeface="Courier New" panose="02070309020205020404" pitchFamily="49" charset="0"/>
              </a:rPr>
              <a:t>,</a:t>
            </a:r>
            <a:r>
              <a:rPr lang="pl-PL" sz="1050" b="1" dirty="0">
                <a:highlight>
                  <a:srgbClr val="FFFFFF"/>
                </a:highlight>
                <a:latin typeface="Courier New" panose="02070309020205020404" pitchFamily="49" charset="0"/>
              </a:rPr>
              <a:t> </a:t>
            </a:r>
            <a:r>
              <a:rPr lang="pl-PL" sz="1050" b="1" dirty="0">
                <a:solidFill>
                  <a:srgbClr val="FF0000"/>
                </a:solidFill>
                <a:highlight>
                  <a:srgbClr val="FFFFFF"/>
                </a:highlight>
                <a:latin typeface="Courier New" panose="02070309020205020404" pitchFamily="49" charset="0"/>
              </a:rPr>
              <a:t>4931.0</a:t>
            </a:r>
            <a:r>
              <a:rPr lang="pl-PL" sz="1050" b="1" dirty="0">
                <a:solidFill>
                  <a:srgbClr val="000080"/>
                </a:solidFill>
                <a:highlight>
                  <a:srgbClr val="FFFFFF"/>
                </a:highlight>
                <a:latin typeface="Courier New" panose="02070309020205020404" pitchFamily="49" charset="0"/>
              </a:rPr>
              <a:t>,</a:t>
            </a:r>
            <a:r>
              <a:rPr lang="pl-PL" sz="1050" b="1" dirty="0">
                <a:highlight>
                  <a:srgbClr val="FFFFFF"/>
                </a:highlight>
                <a:latin typeface="Courier New" panose="02070309020205020404" pitchFamily="49" charset="0"/>
              </a:rPr>
              <a:t> </a:t>
            </a:r>
            <a:r>
              <a:rPr lang="pl-PL" sz="1050" b="1" dirty="0">
                <a:solidFill>
                  <a:srgbClr val="FF0000"/>
                </a:solidFill>
                <a:highlight>
                  <a:srgbClr val="FFFFFF"/>
                </a:highlight>
                <a:latin typeface="Courier New" panose="02070309020205020404" pitchFamily="49" charset="0"/>
              </a:rPr>
              <a:t>7488.0</a:t>
            </a:r>
            <a:r>
              <a:rPr lang="pl-PL" sz="1050" b="1" dirty="0">
                <a:solidFill>
                  <a:srgbClr val="000080"/>
                </a:solidFill>
                <a:highlight>
                  <a:srgbClr val="FFFFFF"/>
                </a:highlight>
                <a:latin typeface="Courier New" panose="02070309020205020404" pitchFamily="49" charset="0"/>
              </a:rPr>
              <a:t>,</a:t>
            </a:r>
            <a:r>
              <a:rPr lang="pl-PL" sz="1050" b="1" dirty="0">
                <a:highlight>
                  <a:srgbClr val="FFFFFF"/>
                </a:highlight>
                <a:latin typeface="Courier New" panose="02070309020205020404" pitchFamily="49" charset="0"/>
              </a:rPr>
              <a:t> </a:t>
            </a:r>
            <a:r>
              <a:rPr lang="pl-PL" sz="1050" b="1" dirty="0">
                <a:solidFill>
                  <a:srgbClr val="FF0000"/>
                </a:solidFill>
                <a:highlight>
                  <a:srgbClr val="FFFFFF"/>
                </a:highlight>
                <a:latin typeface="Courier New" panose="02070309020205020404" pitchFamily="49" charset="0"/>
              </a:rPr>
              <a:t>12147.0</a:t>
            </a:r>
            <a:r>
              <a:rPr lang="pl-PL" sz="1050" b="1" dirty="0">
                <a:solidFill>
                  <a:srgbClr val="000080"/>
                </a:solidFill>
                <a:highlight>
                  <a:srgbClr val="FFFFFF"/>
                </a:highlight>
                <a:latin typeface="Courier New" panose="02070309020205020404" pitchFamily="49" charset="0"/>
              </a:rPr>
              <a:t>]</a:t>
            </a:r>
            <a:endParaRPr lang="pl-PL" sz="1050" b="1" dirty="0">
              <a:highlight>
                <a:srgbClr val="FFFFFF"/>
              </a:highlight>
              <a:latin typeface="Courier New" panose="02070309020205020404" pitchFamily="49" charset="0"/>
            </a:endParaRPr>
          </a:p>
          <a:p>
            <a:r>
              <a:rPr lang="pl-PL" sz="1050" b="1" dirty="0">
                <a:highlight>
                  <a:srgbClr val="FFFFFF"/>
                </a:highlight>
                <a:latin typeface="Courier New" panose="02070309020205020404" pitchFamily="49" charset="0"/>
              </a:rPr>
              <a:t>gdp3 </a:t>
            </a:r>
            <a:r>
              <a:rPr lang="pl-PL" sz="1050" b="1" dirty="0">
                <a:solidFill>
                  <a:srgbClr val="000080"/>
                </a:solidFill>
                <a:highlight>
                  <a:srgbClr val="FFFFFF"/>
                </a:highlight>
                <a:latin typeface="Courier New" panose="02070309020205020404" pitchFamily="49" charset="0"/>
              </a:rPr>
              <a:t>=</a:t>
            </a:r>
            <a:r>
              <a:rPr lang="pl-PL" sz="1050" b="1" dirty="0">
                <a:highlight>
                  <a:srgbClr val="FFFFFF"/>
                </a:highlight>
                <a:latin typeface="Courier New" panose="02070309020205020404" pitchFamily="49" charset="0"/>
              </a:rPr>
              <a:t> </a:t>
            </a:r>
            <a:r>
              <a:rPr lang="pl-PL" sz="1050" b="1" dirty="0">
                <a:solidFill>
                  <a:srgbClr val="000080"/>
                </a:solidFill>
                <a:highlight>
                  <a:srgbClr val="FFFFFF"/>
                </a:highlight>
                <a:latin typeface="Courier New" panose="02070309020205020404" pitchFamily="49" charset="0"/>
              </a:rPr>
              <a:t>[</a:t>
            </a:r>
            <a:r>
              <a:rPr lang="pl-PL" sz="1050" b="1" dirty="0">
                <a:solidFill>
                  <a:srgbClr val="FF0000"/>
                </a:solidFill>
                <a:highlight>
                  <a:srgbClr val="FFFFFF"/>
                </a:highlight>
                <a:latin typeface="Courier New" panose="02070309020205020404" pitchFamily="49" charset="0"/>
              </a:rPr>
              <a:t>1206.0</a:t>
            </a:r>
            <a:r>
              <a:rPr lang="pl-PL" sz="1050" b="1" dirty="0">
                <a:solidFill>
                  <a:srgbClr val="000080"/>
                </a:solidFill>
                <a:highlight>
                  <a:srgbClr val="FFFFFF"/>
                </a:highlight>
                <a:latin typeface="Courier New" panose="02070309020205020404" pitchFamily="49" charset="0"/>
              </a:rPr>
              <a:t>,</a:t>
            </a:r>
            <a:r>
              <a:rPr lang="pl-PL" sz="1050" b="1" dirty="0">
                <a:highlight>
                  <a:srgbClr val="FFFFFF"/>
                </a:highlight>
                <a:latin typeface="Courier New" panose="02070309020205020404" pitchFamily="49" charset="0"/>
              </a:rPr>
              <a:t> </a:t>
            </a:r>
            <a:r>
              <a:rPr lang="pl-PL" sz="1050" b="1" dirty="0">
                <a:solidFill>
                  <a:srgbClr val="FF0000"/>
                </a:solidFill>
                <a:highlight>
                  <a:srgbClr val="FFFFFF"/>
                </a:highlight>
                <a:latin typeface="Courier New" panose="02070309020205020404" pitchFamily="49" charset="0"/>
              </a:rPr>
              <a:t>1057.0</a:t>
            </a:r>
            <a:r>
              <a:rPr lang="pl-PL" sz="1050" b="1" dirty="0">
                <a:solidFill>
                  <a:srgbClr val="000080"/>
                </a:solidFill>
                <a:highlight>
                  <a:srgbClr val="FFFFFF"/>
                </a:highlight>
                <a:latin typeface="Courier New" panose="02070309020205020404" pitchFamily="49" charset="0"/>
              </a:rPr>
              <a:t>,</a:t>
            </a:r>
            <a:r>
              <a:rPr lang="pl-PL" sz="1050" b="1" dirty="0">
                <a:highlight>
                  <a:srgbClr val="FFFFFF"/>
                </a:highlight>
                <a:latin typeface="Courier New" panose="02070309020205020404" pitchFamily="49" charset="0"/>
              </a:rPr>
              <a:t> </a:t>
            </a:r>
            <a:r>
              <a:rPr lang="pl-PL" sz="1050" b="1" dirty="0">
                <a:solidFill>
                  <a:srgbClr val="FF0000"/>
                </a:solidFill>
                <a:highlight>
                  <a:srgbClr val="FFFFFF"/>
                </a:highlight>
                <a:latin typeface="Courier New" panose="02070309020205020404" pitchFamily="49" charset="0"/>
              </a:rPr>
              <a:t>1081.0</a:t>
            </a:r>
            <a:r>
              <a:rPr lang="pl-PL" sz="1050" b="1" dirty="0">
                <a:solidFill>
                  <a:srgbClr val="000080"/>
                </a:solidFill>
                <a:highlight>
                  <a:srgbClr val="FFFFFF"/>
                </a:highlight>
                <a:latin typeface="Courier New" panose="02070309020205020404" pitchFamily="49" charset="0"/>
              </a:rPr>
              <a:t>,</a:t>
            </a:r>
            <a:r>
              <a:rPr lang="pl-PL" sz="1050" b="1" dirty="0">
                <a:highlight>
                  <a:srgbClr val="FFFFFF"/>
                </a:highlight>
                <a:latin typeface="Courier New" panose="02070309020205020404" pitchFamily="49" charset="0"/>
              </a:rPr>
              <a:t> </a:t>
            </a:r>
            <a:r>
              <a:rPr lang="pl-PL" sz="1050" b="1" dirty="0">
                <a:solidFill>
                  <a:srgbClr val="FF0000"/>
                </a:solidFill>
                <a:highlight>
                  <a:srgbClr val="FFFFFF"/>
                </a:highlight>
                <a:latin typeface="Courier New" panose="02070309020205020404" pitchFamily="49" charset="0"/>
              </a:rPr>
              <a:t>2940.0</a:t>
            </a:r>
            <a:r>
              <a:rPr lang="pl-PL" sz="1050" b="1" dirty="0">
                <a:solidFill>
                  <a:srgbClr val="000080"/>
                </a:solidFill>
                <a:highlight>
                  <a:srgbClr val="FFFFFF"/>
                </a:highlight>
                <a:latin typeface="Courier New" panose="02070309020205020404" pitchFamily="49" charset="0"/>
              </a:rPr>
              <a:t>,</a:t>
            </a:r>
            <a:r>
              <a:rPr lang="pl-PL" sz="1050" b="1" dirty="0">
                <a:highlight>
                  <a:srgbClr val="FFFFFF"/>
                </a:highlight>
                <a:latin typeface="Courier New" panose="02070309020205020404" pitchFamily="49" charset="0"/>
              </a:rPr>
              <a:t> </a:t>
            </a:r>
            <a:r>
              <a:rPr lang="pl-PL" sz="1050" b="1" dirty="0">
                <a:solidFill>
                  <a:srgbClr val="FF0000"/>
                </a:solidFill>
                <a:highlight>
                  <a:srgbClr val="FFFFFF"/>
                </a:highlight>
                <a:latin typeface="Courier New" panose="02070309020205020404" pitchFamily="49" charset="0"/>
              </a:rPr>
              <a:t>8813.0</a:t>
            </a:r>
            <a:r>
              <a:rPr lang="pl-PL" sz="1050" b="1" dirty="0">
                <a:solidFill>
                  <a:srgbClr val="000080"/>
                </a:solidFill>
                <a:highlight>
                  <a:srgbClr val="FFFFFF"/>
                </a:highlight>
                <a:latin typeface="Courier New" panose="02070309020205020404" pitchFamily="49" charset="0"/>
              </a:rPr>
              <a:t>,</a:t>
            </a:r>
            <a:r>
              <a:rPr lang="pl-PL" sz="1050" b="1" dirty="0">
                <a:highlight>
                  <a:srgbClr val="FFFFFF"/>
                </a:highlight>
                <a:latin typeface="Courier New" panose="02070309020205020404" pitchFamily="49" charset="0"/>
              </a:rPr>
              <a:t> </a:t>
            </a:r>
            <a:r>
              <a:rPr lang="pl-PL" sz="1050" b="1" dirty="0">
                <a:solidFill>
                  <a:srgbClr val="FF0000"/>
                </a:solidFill>
                <a:highlight>
                  <a:srgbClr val="FFFFFF"/>
                </a:highlight>
                <a:latin typeface="Courier New" panose="02070309020205020404" pitchFamily="49" charset="0"/>
              </a:rPr>
              <a:t>13502.0</a:t>
            </a:r>
            <a:r>
              <a:rPr lang="pl-PL" sz="1050" b="1" dirty="0">
                <a:solidFill>
                  <a:srgbClr val="000080"/>
                </a:solidFill>
                <a:highlight>
                  <a:srgbClr val="FFFFFF"/>
                </a:highlight>
                <a:latin typeface="Courier New" panose="02070309020205020404" pitchFamily="49" charset="0"/>
              </a:rPr>
              <a:t>,</a:t>
            </a:r>
            <a:r>
              <a:rPr lang="pl-PL" sz="1050" b="1" dirty="0">
                <a:highlight>
                  <a:srgbClr val="FFFFFF"/>
                </a:highlight>
                <a:latin typeface="Courier New" panose="02070309020205020404" pitchFamily="49" charset="0"/>
              </a:rPr>
              <a:t> </a:t>
            </a:r>
            <a:r>
              <a:rPr lang="pl-PL" sz="1050" b="1" dirty="0">
                <a:solidFill>
                  <a:srgbClr val="FF0000"/>
                </a:solidFill>
                <a:highlight>
                  <a:srgbClr val="FFFFFF"/>
                </a:highlight>
                <a:latin typeface="Courier New" panose="02070309020205020404" pitchFamily="49" charset="0"/>
              </a:rPr>
              <a:t>19218.0</a:t>
            </a:r>
            <a:r>
              <a:rPr lang="pl-PL" sz="1050" b="1" dirty="0">
                <a:solidFill>
                  <a:srgbClr val="000080"/>
                </a:solidFill>
                <a:highlight>
                  <a:srgbClr val="FFFFFF"/>
                </a:highlight>
                <a:latin typeface="Courier New" panose="02070309020205020404" pitchFamily="49" charset="0"/>
              </a:rPr>
              <a:t>]</a:t>
            </a:r>
            <a:endParaRPr lang="pl-PL" sz="1050" b="1" dirty="0">
              <a:highlight>
                <a:srgbClr val="FFFFFF"/>
              </a:highlight>
              <a:latin typeface="Courier New" panose="02070309020205020404" pitchFamily="49" charset="0"/>
            </a:endParaRPr>
          </a:p>
          <a:p>
            <a:endParaRPr lang="en-US" sz="1050" b="1" dirty="0">
              <a:highlight>
                <a:srgbClr val="FFFFFF"/>
              </a:highlight>
              <a:latin typeface="Courier New" panose="02070309020205020404" pitchFamily="49" charset="0"/>
            </a:endParaRPr>
          </a:p>
          <a:p>
            <a:r>
              <a:rPr lang="en-US" sz="1050" b="1" dirty="0">
                <a:solidFill>
                  <a:srgbClr val="008000"/>
                </a:solidFill>
                <a:highlight>
                  <a:srgbClr val="FFFFFF"/>
                </a:highlight>
                <a:latin typeface="Courier New" panose="02070309020205020404" pitchFamily="49" charset="0"/>
              </a:rPr>
              <a:t># create a line chart, years on x-axis, </a:t>
            </a:r>
            <a:r>
              <a:rPr lang="en-US" sz="1050" b="1" dirty="0" err="1">
                <a:solidFill>
                  <a:srgbClr val="008000"/>
                </a:solidFill>
                <a:highlight>
                  <a:srgbClr val="FFFFFF"/>
                </a:highlight>
                <a:latin typeface="Courier New" panose="02070309020205020404" pitchFamily="49" charset="0"/>
              </a:rPr>
              <a:t>gdp</a:t>
            </a:r>
            <a:r>
              <a:rPr lang="en-US" sz="1050" b="1" dirty="0">
                <a:solidFill>
                  <a:srgbClr val="008000"/>
                </a:solidFill>
                <a:highlight>
                  <a:srgbClr val="FFFFFF"/>
                </a:highlight>
                <a:latin typeface="Courier New" panose="02070309020205020404" pitchFamily="49" charset="0"/>
              </a:rPr>
              <a:t> on y-axis</a:t>
            </a:r>
            <a:endParaRPr lang="en-US" sz="1050" b="1" dirty="0">
              <a:highlight>
                <a:srgbClr val="FFFFFF"/>
              </a:highlight>
              <a:latin typeface="Courier New" panose="02070309020205020404" pitchFamily="49" charset="0"/>
            </a:endParaRPr>
          </a:p>
          <a:p>
            <a:r>
              <a:rPr lang="en-US" sz="1050" b="1" dirty="0">
                <a:solidFill>
                  <a:srgbClr val="008000"/>
                </a:solidFill>
                <a:highlight>
                  <a:srgbClr val="FFFFFF"/>
                </a:highlight>
                <a:latin typeface="Courier New" panose="02070309020205020404" pitchFamily="49" charset="0"/>
              </a:rPr>
              <a:t># use format string to specify color, marker, and line style</a:t>
            </a:r>
          </a:p>
          <a:p>
            <a:r>
              <a:rPr lang="en-US" sz="1050" b="1" dirty="0">
                <a:solidFill>
                  <a:srgbClr val="008000"/>
                </a:solidFill>
                <a:highlight>
                  <a:srgbClr val="FFFFFF"/>
                </a:highlight>
                <a:latin typeface="Courier New" panose="02070309020205020404" pitchFamily="49" charset="0"/>
              </a:rPr>
              <a:t># e.g. ‘</a:t>
            </a:r>
            <a:r>
              <a:rPr lang="en-US" sz="1050" b="1" dirty="0" err="1">
                <a:solidFill>
                  <a:srgbClr val="008000"/>
                </a:solidFill>
                <a:highlight>
                  <a:srgbClr val="FFFFFF"/>
                </a:highlight>
                <a:latin typeface="Courier New" panose="02070309020205020404" pitchFamily="49" charset="0"/>
              </a:rPr>
              <a:t>bo</a:t>
            </a:r>
            <a:r>
              <a:rPr lang="en-US" sz="1050" b="1" dirty="0">
                <a:solidFill>
                  <a:srgbClr val="008000"/>
                </a:solidFill>
                <a:highlight>
                  <a:srgbClr val="FFFFFF"/>
                </a:highlight>
                <a:latin typeface="Courier New" panose="02070309020205020404" pitchFamily="49" charset="0"/>
              </a:rPr>
              <a:t>-’: color=‘blue’, marker=‘o’, </a:t>
            </a:r>
            <a:r>
              <a:rPr lang="en-US" sz="1050" b="1" dirty="0" err="1">
                <a:solidFill>
                  <a:srgbClr val="008000"/>
                </a:solidFill>
                <a:highlight>
                  <a:srgbClr val="FFFFFF"/>
                </a:highlight>
                <a:latin typeface="Courier New" panose="02070309020205020404" pitchFamily="49" charset="0"/>
              </a:rPr>
              <a:t>linestyle</a:t>
            </a:r>
            <a:r>
              <a:rPr lang="en-US" sz="1050" b="1" dirty="0">
                <a:solidFill>
                  <a:srgbClr val="008000"/>
                </a:solidFill>
                <a:highlight>
                  <a:srgbClr val="FFFFFF"/>
                </a:highlight>
                <a:latin typeface="Courier New" panose="02070309020205020404" pitchFamily="49" charset="0"/>
              </a:rPr>
              <a:t>=‘solid’</a:t>
            </a:r>
            <a:endParaRPr lang="en-US" sz="1050" b="1" dirty="0">
              <a:highlight>
                <a:srgbClr val="FFFFFF"/>
              </a:highlight>
              <a:latin typeface="Courier New" panose="02070309020205020404" pitchFamily="49" charset="0"/>
            </a:endParaRPr>
          </a:p>
          <a:p>
            <a:r>
              <a:rPr lang="en-US" sz="1050" b="1" dirty="0" err="1">
                <a:highlight>
                  <a:srgbClr val="FFFFFF"/>
                </a:highlight>
                <a:latin typeface="Courier New" panose="02070309020205020404" pitchFamily="49" charset="0"/>
              </a:rPr>
              <a:t>plt</a:t>
            </a:r>
            <a:r>
              <a:rPr lang="en-US" sz="1050" b="1" dirty="0" err="1">
                <a:solidFill>
                  <a:srgbClr val="000080"/>
                </a:solidFill>
                <a:highlight>
                  <a:srgbClr val="FFFFFF"/>
                </a:highlight>
                <a:latin typeface="Courier New" panose="02070309020205020404" pitchFamily="49" charset="0"/>
              </a:rPr>
              <a:t>.</a:t>
            </a:r>
            <a:r>
              <a:rPr lang="en-US" sz="1050" b="1" dirty="0" err="1">
                <a:highlight>
                  <a:srgbClr val="FFFFFF"/>
                </a:highlight>
                <a:latin typeface="Courier New" panose="02070309020205020404" pitchFamily="49" charset="0"/>
              </a:rPr>
              <a:t>plot</a:t>
            </a:r>
            <a:r>
              <a:rPr lang="en-US" sz="1050" b="1" dirty="0">
                <a:solidFill>
                  <a:srgbClr val="000080"/>
                </a:solidFill>
                <a:highlight>
                  <a:srgbClr val="FFFFFF"/>
                </a:highlight>
                <a:latin typeface="Courier New" panose="02070309020205020404" pitchFamily="49" charset="0"/>
              </a:rPr>
              <a:t>(</a:t>
            </a:r>
            <a:r>
              <a:rPr lang="en-US" sz="1050" b="1" dirty="0">
                <a:highlight>
                  <a:srgbClr val="FFFFFF"/>
                </a:highlight>
                <a:latin typeface="Courier New" panose="02070309020205020404" pitchFamily="49" charset="0"/>
              </a:rPr>
              <a:t>years</a:t>
            </a:r>
            <a:r>
              <a:rPr lang="en-US" sz="1050" b="1" dirty="0">
                <a:solidFill>
                  <a:srgbClr val="000080"/>
                </a:solidFill>
                <a:highlight>
                  <a:srgbClr val="FFFFFF"/>
                </a:highlight>
                <a:latin typeface="Courier New" panose="02070309020205020404" pitchFamily="49" charset="0"/>
              </a:rPr>
              <a:t>,</a:t>
            </a:r>
            <a:r>
              <a:rPr lang="en-US" sz="1050" b="1" dirty="0">
                <a:highlight>
                  <a:srgbClr val="FFFFFF"/>
                </a:highlight>
                <a:latin typeface="Courier New" panose="02070309020205020404" pitchFamily="49" charset="0"/>
              </a:rPr>
              <a:t> gdp1</a:t>
            </a:r>
            <a:r>
              <a:rPr lang="en-US" sz="1050" b="1" dirty="0">
                <a:solidFill>
                  <a:srgbClr val="000080"/>
                </a:solidFill>
                <a:highlight>
                  <a:srgbClr val="FFFFFF"/>
                </a:highlight>
                <a:latin typeface="Courier New" panose="02070309020205020404" pitchFamily="49" charset="0"/>
              </a:rPr>
              <a:t>,</a:t>
            </a:r>
            <a:r>
              <a:rPr lang="en-US" sz="1050" b="1" dirty="0">
                <a:highlight>
                  <a:srgbClr val="FFFFFF"/>
                </a:highlight>
                <a:latin typeface="Courier New" panose="02070309020205020404" pitchFamily="49" charset="0"/>
              </a:rPr>
              <a:t> </a:t>
            </a:r>
            <a:r>
              <a:rPr lang="en-US" sz="1050" b="1" dirty="0">
                <a:solidFill>
                  <a:srgbClr val="808080"/>
                </a:solidFill>
                <a:highlight>
                  <a:srgbClr val="FFFFFF"/>
                </a:highlight>
                <a:latin typeface="Courier New" panose="02070309020205020404" pitchFamily="49" charset="0"/>
              </a:rPr>
              <a:t>‘</a:t>
            </a:r>
            <a:r>
              <a:rPr lang="en-US" sz="1050" b="1" dirty="0" err="1">
                <a:solidFill>
                  <a:srgbClr val="808080"/>
                </a:solidFill>
                <a:highlight>
                  <a:srgbClr val="FFFFFF"/>
                </a:highlight>
                <a:latin typeface="Courier New" panose="02070309020205020404" pitchFamily="49" charset="0"/>
              </a:rPr>
              <a:t>bo</a:t>
            </a:r>
            <a:r>
              <a:rPr lang="en-US" sz="1050" b="1" dirty="0">
                <a:solidFill>
                  <a:srgbClr val="808080"/>
                </a:solidFill>
                <a:highlight>
                  <a:srgbClr val="FFFFFF"/>
                </a:highlight>
                <a:latin typeface="Courier New" panose="02070309020205020404" pitchFamily="49" charset="0"/>
              </a:rPr>
              <a:t>-'</a:t>
            </a:r>
            <a:r>
              <a:rPr lang="en-US" sz="1050" b="1" dirty="0">
                <a:solidFill>
                  <a:srgbClr val="000080"/>
                </a:solidFill>
                <a:highlight>
                  <a:srgbClr val="FFFFFF"/>
                </a:highlight>
                <a:latin typeface="Courier New" panose="02070309020205020404" pitchFamily="49" charset="0"/>
              </a:rPr>
              <a:t>,</a:t>
            </a:r>
            <a:r>
              <a:rPr lang="en-US" sz="1050" b="1" dirty="0">
                <a:highlight>
                  <a:srgbClr val="FFFFFF"/>
                </a:highlight>
                <a:latin typeface="Courier New" panose="02070309020205020404" pitchFamily="49" charset="0"/>
              </a:rPr>
              <a:t> </a:t>
            </a:r>
            <a:br>
              <a:rPr lang="en-US" sz="1050" b="1" dirty="0">
                <a:highlight>
                  <a:srgbClr val="FFFFFF"/>
                </a:highlight>
                <a:latin typeface="Courier New" panose="02070309020205020404" pitchFamily="49" charset="0"/>
              </a:rPr>
            </a:br>
            <a:r>
              <a:rPr lang="en-US" sz="1050" b="1" dirty="0">
                <a:highlight>
                  <a:srgbClr val="FFFFFF"/>
                </a:highlight>
                <a:latin typeface="Courier New" panose="02070309020205020404" pitchFamily="49" charset="0"/>
              </a:rPr>
              <a:t>	  years</a:t>
            </a:r>
            <a:r>
              <a:rPr lang="en-US" sz="1050" b="1" dirty="0">
                <a:solidFill>
                  <a:srgbClr val="000080"/>
                </a:solidFill>
                <a:highlight>
                  <a:srgbClr val="FFFFFF"/>
                </a:highlight>
                <a:latin typeface="Courier New" panose="02070309020205020404" pitchFamily="49" charset="0"/>
              </a:rPr>
              <a:t>,</a:t>
            </a:r>
            <a:r>
              <a:rPr lang="en-US" sz="1050" b="1" dirty="0">
                <a:highlight>
                  <a:srgbClr val="FFFFFF"/>
                </a:highlight>
                <a:latin typeface="Courier New" panose="02070309020205020404" pitchFamily="49" charset="0"/>
              </a:rPr>
              <a:t> gdp2</a:t>
            </a:r>
            <a:r>
              <a:rPr lang="en-US" sz="1050" b="1" dirty="0">
                <a:solidFill>
                  <a:srgbClr val="000080"/>
                </a:solidFill>
                <a:highlight>
                  <a:srgbClr val="FFFFFF"/>
                </a:highlight>
                <a:latin typeface="Courier New" panose="02070309020205020404" pitchFamily="49" charset="0"/>
              </a:rPr>
              <a:t>,</a:t>
            </a:r>
            <a:r>
              <a:rPr lang="en-US" sz="1050" b="1" dirty="0">
                <a:highlight>
                  <a:srgbClr val="FFFFFF"/>
                </a:highlight>
                <a:latin typeface="Courier New" panose="02070309020205020404" pitchFamily="49" charset="0"/>
              </a:rPr>
              <a:t> </a:t>
            </a:r>
            <a:r>
              <a:rPr lang="en-US" sz="1050" b="1" dirty="0">
                <a:solidFill>
                  <a:srgbClr val="808080"/>
                </a:solidFill>
                <a:highlight>
                  <a:srgbClr val="FFFFFF"/>
                </a:highlight>
                <a:latin typeface="Courier New" panose="02070309020205020404" pitchFamily="49" charset="0"/>
              </a:rPr>
              <a:t>‘r*:'</a:t>
            </a:r>
            <a:r>
              <a:rPr lang="en-US" sz="1050" b="1" dirty="0">
                <a:solidFill>
                  <a:srgbClr val="000080"/>
                </a:solidFill>
                <a:highlight>
                  <a:srgbClr val="FFFFFF"/>
                </a:highlight>
                <a:latin typeface="Courier New" panose="02070309020205020404" pitchFamily="49" charset="0"/>
              </a:rPr>
              <a:t>,</a:t>
            </a:r>
            <a:r>
              <a:rPr lang="en-US" sz="1050" b="1" dirty="0">
                <a:highlight>
                  <a:srgbClr val="FFFFFF"/>
                </a:highlight>
                <a:latin typeface="Courier New" panose="02070309020205020404" pitchFamily="49" charset="0"/>
              </a:rPr>
              <a:t> </a:t>
            </a:r>
            <a:br>
              <a:rPr lang="en-US" sz="1050" b="1" dirty="0">
                <a:highlight>
                  <a:srgbClr val="FFFFFF"/>
                </a:highlight>
                <a:latin typeface="Courier New" panose="02070309020205020404" pitchFamily="49" charset="0"/>
              </a:rPr>
            </a:br>
            <a:r>
              <a:rPr lang="en-US" sz="1050" b="1" dirty="0">
                <a:highlight>
                  <a:srgbClr val="FFFFFF"/>
                </a:highlight>
                <a:latin typeface="Courier New" panose="02070309020205020404" pitchFamily="49" charset="0"/>
              </a:rPr>
              <a:t>	  years</a:t>
            </a:r>
            <a:r>
              <a:rPr lang="en-US" sz="1050" b="1" dirty="0">
                <a:solidFill>
                  <a:srgbClr val="000080"/>
                </a:solidFill>
                <a:highlight>
                  <a:srgbClr val="FFFFFF"/>
                </a:highlight>
                <a:latin typeface="Courier New" panose="02070309020205020404" pitchFamily="49" charset="0"/>
              </a:rPr>
              <a:t>,</a:t>
            </a:r>
            <a:r>
              <a:rPr lang="en-US" sz="1050" b="1" dirty="0">
                <a:highlight>
                  <a:srgbClr val="FFFFFF"/>
                </a:highlight>
                <a:latin typeface="Courier New" panose="02070309020205020404" pitchFamily="49" charset="0"/>
              </a:rPr>
              <a:t> gdp3</a:t>
            </a:r>
            <a:r>
              <a:rPr lang="en-US" sz="1050" b="1" dirty="0">
                <a:solidFill>
                  <a:srgbClr val="000080"/>
                </a:solidFill>
                <a:highlight>
                  <a:srgbClr val="FFFFFF"/>
                </a:highlight>
                <a:latin typeface="Courier New" panose="02070309020205020404" pitchFamily="49" charset="0"/>
              </a:rPr>
              <a:t>,</a:t>
            </a:r>
            <a:r>
              <a:rPr lang="en-US" sz="1050" b="1" dirty="0">
                <a:highlight>
                  <a:srgbClr val="FFFFFF"/>
                </a:highlight>
                <a:latin typeface="Courier New" panose="02070309020205020404" pitchFamily="49" charset="0"/>
              </a:rPr>
              <a:t> </a:t>
            </a:r>
            <a:r>
              <a:rPr lang="en-US" sz="1050" b="1" dirty="0">
                <a:solidFill>
                  <a:srgbClr val="808080"/>
                </a:solidFill>
                <a:highlight>
                  <a:srgbClr val="FFFFFF"/>
                </a:highlight>
                <a:latin typeface="Courier New" panose="02070309020205020404" pitchFamily="49" charset="0"/>
              </a:rPr>
              <a:t>‘</a:t>
            </a:r>
            <a:r>
              <a:rPr lang="en-US" sz="1050" b="1" dirty="0" err="1">
                <a:solidFill>
                  <a:srgbClr val="808080"/>
                </a:solidFill>
                <a:highlight>
                  <a:srgbClr val="FFFFFF"/>
                </a:highlight>
                <a:latin typeface="Courier New" panose="02070309020205020404" pitchFamily="49" charset="0"/>
              </a:rPr>
              <a:t>gd</a:t>
            </a:r>
            <a:r>
              <a:rPr lang="en-US" sz="1050" b="1" dirty="0">
                <a:solidFill>
                  <a:srgbClr val="808080"/>
                </a:solidFill>
                <a:highlight>
                  <a:srgbClr val="FFFFFF"/>
                </a:highlight>
                <a:latin typeface="Courier New" panose="02070309020205020404" pitchFamily="49" charset="0"/>
              </a:rPr>
              <a:t>-.'</a:t>
            </a:r>
            <a:r>
              <a:rPr lang="en-US" sz="1050" b="1" dirty="0">
                <a:solidFill>
                  <a:srgbClr val="000080"/>
                </a:solidFill>
                <a:highlight>
                  <a:srgbClr val="FFFFFF"/>
                </a:highlight>
                <a:latin typeface="Courier New" panose="02070309020205020404" pitchFamily="49" charset="0"/>
              </a:rPr>
              <a:t>)</a:t>
            </a:r>
            <a:endParaRPr lang="en-US" sz="1050" b="1" dirty="0">
              <a:highlight>
                <a:srgbClr val="FFFFFF"/>
              </a:highlight>
              <a:latin typeface="Courier New" panose="02070309020205020404" pitchFamily="49" charset="0"/>
            </a:endParaRPr>
          </a:p>
          <a:p>
            <a:r>
              <a:rPr lang="en-US" sz="1050" b="1" dirty="0">
                <a:solidFill>
                  <a:srgbClr val="008000"/>
                </a:solidFill>
                <a:highlight>
                  <a:srgbClr val="FFFFFF"/>
                </a:highlight>
                <a:latin typeface="Courier New" panose="02070309020205020404" pitchFamily="49" charset="0"/>
              </a:rPr>
              <a:t># add a title</a:t>
            </a:r>
            <a:endParaRPr lang="en-US" sz="1050" b="1" dirty="0">
              <a:highlight>
                <a:srgbClr val="FFFFFF"/>
              </a:highlight>
              <a:latin typeface="Courier New" panose="02070309020205020404" pitchFamily="49" charset="0"/>
            </a:endParaRPr>
          </a:p>
          <a:p>
            <a:r>
              <a:rPr lang="en-US" sz="1050" b="1" dirty="0" err="1">
                <a:highlight>
                  <a:srgbClr val="FFFFFF"/>
                </a:highlight>
                <a:latin typeface="Courier New" panose="02070309020205020404" pitchFamily="49" charset="0"/>
              </a:rPr>
              <a:t>plt</a:t>
            </a:r>
            <a:r>
              <a:rPr lang="en-US" sz="1050" b="1" dirty="0" err="1">
                <a:solidFill>
                  <a:srgbClr val="000080"/>
                </a:solidFill>
                <a:highlight>
                  <a:srgbClr val="FFFFFF"/>
                </a:highlight>
                <a:latin typeface="Courier New" panose="02070309020205020404" pitchFamily="49" charset="0"/>
              </a:rPr>
              <a:t>.</a:t>
            </a:r>
            <a:r>
              <a:rPr lang="en-US" sz="1050" b="1" dirty="0" err="1">
                <a:highlight>
                  <a:srgbClr val="FFFFFF"/>
                </a:highlight>
                <a:latin typeface="Courier New" panose="02070309020205020404" pitchFamily="49" charset="0"/>
              </a:rPr>
              <a:t>title</a:t>
            </a:r>
            <a:r>
              <a:rPr lang="en-US" sz="1050" b="1" dirty="0">
                <a:solidFill>
                  <a:srgbClr val="000080"/>
                </a:solidFill>
                <a:highlight>
                  <a:srgbClr val="FFFFFF"/>
                </a:highlight>
                <a:latin typeface="Courier New" panose="02070309020205020404" pitchFamily="49" charset="0"/>
              </a:rPr>
              <a:t>(</a:t>
            </a:r>
            <a:r>
              <a:rPr lang="en-US" sz="1050" b="1" dirty="0">
                <a:solidFill>
                  <a:srgbClr val="808080"/>
                </a:solidFill>
                <a:highlight>
                  <a:srgbClr val="FFFFFF"/>
                </a:highlight>
                <a:latin typeface="Courier New" panose="02070309020205020404" pitchFamily="49" charset="0"/>
              </a:rPr>
              <a:t>"Nominal GDP"</a:t>
            </a:r>
            <a:r>
              <a:rPr lang="en-US" sz="1050" b="1" dirty="0">
                <a:solidFill>
                  <a:srgbClr val="000080"/>
                </a:solidFill>
                <a:highlight>
                  <a:srgbClr val="FFFFFF"/>
                </a:highlight>
                <a:latin typeface="Courier New" panose="02070309020205020404" pitchFamily="49" charset="0"/>
              </a:rPr>
              <a:t>)</a:t>
            </a:r>
            <a:endParaRPr lang="en-US" sz="1050" b="1" dirty="0">
              <a:highlight>
                <a:srgbClr val="FFFFFF"/>
              </a:highlight>
              <a:latin typeface="Courier New" panose="02070309020205020404" pitchFamily="49" charset="0"/>
            </a:endParaRPr>
          </a:p>
          <a:p>
            <a:r>
              <a:rPr lang="en-US" sz="1050" b="1" dirty="0">
                <a:solidFill>
                  <a:srgbClr val="008000"/>
                </a:solidFill>
                <a:highlight>
                  <a:srgbClr val="FFFFFF"/>
                </a:highlight>
                <a:latin typeface="Courier New" panose="02070309020205020404" pitchFamily="49" charset="0"/>
              </a:rPr>
              <a:t># add a label to the y-axis</a:t>
            </a:r>
            <a:endParaRPr lang="en-US" sz="1050" b="1" dirty="0">
              <a:highlight>
                <a:srgbClr val="FFFFFF"/>
              </a:highlight>
              <a:latin typeface="Courier New" panose="02070309020205020404" pitchFamily="49" charset="0"/>
            </a:endParaRPr>
          </a:p>
          <a:p>
            <a:r>
              <a:rPr lang="en-US" sz="1050" b="1" dirty="0" err="1">
                <a:highlight>
                  <a:srgbClr val="FFFFFF"/>
                </a:highlight>
                <a:latin typeface="Courier New" panose="02070309020205020404" pitchFamily="49" charset="0"/>
              </a:rPr>
              <a:t>plt</a:t>
            </a:r>
            <a:r>
              <a:rPr lang="en-US" sz="1050" b="1" dirty="0" err="1">
                <a:solidFill>
                  <a:srgbClr val="000080"/>
                </a:solidFill>
                <a:highlight>
                  <a:srgbClr val="FFFFFF"/>
                </a:highlight>
                <a:latin typeface="Courier New" panose="02070309020205020404" pitchFamily="49" charset="0"/>
              </a:rPr>
              <a:t>.</a:t>
            </a:r>
            <a:r>
              <a:rPr lang="en-US" sz="1050" b="1" dirty="0" err="1">
                <a:highlight>
                  <a:srgbClr val="FFFFFF"/>
                </a:highlight>
                <a:latin typeface="Courier New" panose="02070309020205020404" pitchFamily="49" charset="0"/>
              </a:rPr>
              <a:t>ylabel</a:t>
            </a:r>
            <a:r>
              <a:rPr lang="en-US" sz="1050" b="1" dirty="0">
                <a:solidFill>
                  <a:srgbClr val="000080"/>
                </a:solidFill>
                <a:highlight>
                  <a:srgbClr val="FFFFFF"/>
                </a:highlight>
                <a:latin typeface="Courier New" panose="02070309020205020404" pitchFamily="49" charset="0"/>
              </a:rPr>
              <a:t>(</a:t>
            </a:r>
            <a:r>
              <a:rPr lang="en-US" sz="1050" b="1" dirty="0">
                <a:solidFill>
                  <a:srgbClr val="808080"/>
                </a:solidFill>
                <a:highlight>
                  <a:srgbClr val="FFFFFF"/>
                </a:highlight>
                <a:latin typeface="Courier New" panose="02070309020205020404" pitchFamily="49" charset="0"/>
              </a:rPr>
              <a:t>"Billions of $"</a:t>
            </a:r>
            <a:r>
              <a:rPr lang="en-US" sz="1050" b="1" dirty="0">
                <a:solidFill>
                  <a:srgbClr val="000080"/>
                </a:solidFill>
                <a:highlight>
                  <a:srgbClr val="FFFFFF"/>
                </a:highlight>
                <a:latin typeface="Courier New" panose="02070309020205020404" pitchFamily="49" charset="0"/>
              </a:rPr>
              <a:t>)</a:t>
            </a:r>
            <a:endParaRPr lang="en-US" sz="1050" b="1" dirty="0">
              <a:highlight>
                <a:srgbClr val="FFFFFF"/>
              </a:highlight>
              <a:latin typeface="Courier New" panose="02070309020205020404" pitchFamily="49" charset="0"/>
            </a:endParaRPr>
          </a:p>
          <a:p>
            <a:r>
              <a:rPr lang="en-US" sz="1050" b="1" dirty="0">
                <a:solidFill>
                  <a:srgbClr val="008000"/>
                </a:solidFill>
                <a:highlight>
                  <a:srgbClr val="FFFFFF"/>
                </a:highlight>
                <a:latin typeface="Courier New" panose="02070309020205020404" pitchFamily="49" charset="0"/>
              </a:rPr>
              <a:t># add a label to the x-axis</a:t>
            </a:r>
            <a:endParaRPr lang="en-US" sz="1050" b="1" dirty="0">
              <a:highlight>
                <a:srgbClr val="FFFFFF"/>
              </a:highlight>
              <a:latin typeface="Courier New" panose="02070309020205020404" pitchFamily="49" charset="0"/>
            </a:endParaRPr>
          </a:p>
          <a:p>
            <a:r>
              <a:rPr lang="en-US" sz="1050" b="1" dirty="0" err="1">
                <a:highlight>
                  <a:srgbClr val="FFFFFF"/>
                </a:highlight>
                <a:latin typeface="Courier New" panose="02070309020205020404" pitchFamily="49" charset="0"/>
              </a:rPr>
              <a:t>plt</a:t>
            </a:r>
            <a:r>
              <a:rPr lang="en-US" sz="1050" b="1" dirty="0" err="1">
                <a:solidFill>
                  <a:srgbClr val="000080"/>
                </a:solidFill>
                <a:highlight>
                  <a:srgbClr val="FFFFFF"/>
                </a:highlight>
                <a:latin typeface="Courier New" panose="02070309020205020404" pitchFamily="49" charset="0"/>
              </a:rPr>
              <a:t>.</a:t>
            </a:r>
            <a:r>
              <a:rPr lang="en-US" sz="1050" b="1" dirty="0" err="1">
                <a:highlight>
                  <a:srgbClr val="FFFFFF"/>
                </a:highlight>
                <a:latin typeface="Courier New" panose="02070309020205020404" pitchFamily="49" charset="0"/>
              </a:rPr>
              <a:t>xlabel</a:t>
            </a:r>
            <a:r>
              <a:rPr lang="en-US" sz="1050" b="1" dirty="0">
                <a:solidFill>
                  <a:srgbClr val="000080"/>
                </a:solidFill>
                <a:highlight>
                  <a:srgbClr val="FFFFFF"/>
                </a:highlight>
                <a:latin typeface="Courier New" panose="02070309020205020404" pitchFamily="49" charset="0"/>
              </a:rPr>
              <a:t>(</a:t>
            </a:r>
            <a:r>
              <a:rPr lang="en-US" sz="1050" b="1" dirty="0">
                <a:solidFill>
                  <a:srgbClr val="808080"/>
                </a:solidFill>
                <a:highlight>
                  <a:srgbClr val="FFFFFF"/>
                </a:highlight>
                <a:latin typeface="Courier New" panose="02070309020205020404" pitchFamily="49" charset="0"/>
              </a:rPr>
              <a:t>"Year"</a:t>
            </a:r>
            <a:r>
              <a:rPr lang="en-US" sz="1050" b="1" dirty="0">
                <a:solidFill>
                  <a:srgbClr val="000080"/>
                </a:solidFill>
                <a:highlight>
                  <a:srgbClr val="FFFFFF"/>
                </a:highlight>
                <a:latin typeface="Courier New" panose="02070309020205020404" pitchFamily="49" charset="0"/>
              </a:rPr>
              <a:t>)</a:t>
            </a:r>
            <a:endParaRPr lang="en-US" sz="1050" b="1" dirty="0">
              <a:highlight>
                <a:srgbClr val="FFFFFF"/>
              </a:highlight>
              <a:latin typeface="Courier New" panose="02070309020205020404" pitchFamily="49" charset="0"/>
            </a:endParaRPr>
          </a:p>
          <a:p>
            <a:r>
              <a:rPr lang="en-US" sz="1050" b="1" dirty="0">
                <a:solidFill>
                  <a:srgbClr val="008000"/>
                </a:solidFill>
                <a:highlight>
                  <a:srgbClr val="FFFFFF"/>
                </a:highlight>
                <a:latin typeface="Courier New" panose="02070309020205020404" pitchFamily="49" charset="0"/>
              </a:rPr>
              <a:t># add legend</a:t>
            </a:r>
            <a:endParaRPr lang="en-US" sz="1050" b="1" dirty="0">
              <a:highlight>
                <a:srgbClr val="FFFFFF"/>
              </a:highlight>
              <a:latin typeface="Courier New" panose="02070309020205020404" pitchFamily="49" charset="0"/>
            </a:endParaRPr>
          </a:p>
          <a:p>
            <a:r>
              <a:rPr lang="en-US" sz="1050" b="1" dirty="0" err="1">
                <a:highlight>
                  <a:srgbClr val="FFFFFF"/>
                </a:highlight>
                <a:latin typeface="Courier New" panose="02070309020205020404" pitchFamily="49" charset="0"/>
              </a:rPr>
              <a:t>plt</a:t>
            </a:r>
            <a:r>
              <a:rPr lang="en-US" sz="1050" b="1" dirty="0" err="1">
                <a:solidFill>
                  <a:srgbClr val="000080"/>
                </a:solidFill>
                <a:highlight>
                  <a:srgbClr val="FFFFFF"/>
                </a:highlight>
                <a:latin typeface="Courier New" panose="02070309020205020404" pitchFamily="49" charset="0"/>
              </a:rPr>
              <a:t>.</a:t>
            </a:r>
            <a:r>
              <a:rPr lang="en-US" sz="1050" b="1" dirty="0" err="1">
                <a:highlight>
                  <a:srgbClr val="FFFFFF"/>
                </a:highlight>
                <a:latin typeface="Courier New" panose="02070309020205020404" pitchFamily="49" charset="0"/>
              </a:rPr>
              <a:t>legend</a:t>
            </a:r>
            <a:r>
              <a:rPr lang="en-US" sz="1050" b="1" dirty="0">
                <a:solidFill>
                  <a:srgbClr val="000080"/>
                </a:solidFill>
                <a:highlight>
                  <a:srgbClr val="FFFFFF"/>
                </a:highlight>
                <a:latin typeface="Courier New" panose="02070309020205020404" pitchFamily="49" charset="0"/>
              </a:rPr>
              <a:t>([</a:t>
            </a:r>
            <a:r>
              <a:rPr lang="en-US" sz="1050" b="1" dirty="0">
                <a:solidFill>
                  <a:srgbClr val="808080"/>
                </a:solidFill>
                <a:highlight>
                  <a:srgbClr val="FFFFFF"/>
                </a:highlight>
                <a:latin typeface="Courier New" panose="02070309020205020404" pitchFamily="49" charset="0"/>
              </a:rPr>
              <a:t>‘</a:t>
            </a:r>
            <a:r>
              <a:rPr lang="en-US" sz="1050" b="1" dirty="0" err="1">
                <a:solidFill>
                  <a:srgbClr val="808080"/>
                </a:solidFill>
                <a:highlight>
                  <a:srgbClr val="FFFFFF"/>
                </a:highlight>
                <a:latin typeface="Courier New" panose="02070309020205020404" pitchFamily="49" charset="0"/>
              </a:rPr>
              <a:t>countryA</a:t>
            </a:r>
            <a:r>
              <a:rPr lang="en-US" sz="1050" b="1" dirty="0">
                <a:solidFill>
                  <a:srgbClr val="808080"/>
                </a:solidFill>
                <a:highlight>
                  <a:srgbClr val="FFFFFF"/>
                </a:highlight>
                <a:latin typeface="Courier New" panose="02070309020205020404" pitchFamily="49" charset="0"/>
              </a:rPr>
              <a:t>'</a:t>
            </a:r>
            <a:r>
              <a:rPr lang="en-US" sz="1050" b="1" dirty="0">
                <a:solidFill>
                  <a:srgbClr val="000080"/>
                </a:solidFill>
                <a:highlight>
                  <a:srgbClr val="FFFFFF"/>
                </a:highlight>
                <a:latin typeface="Courier New" panose="02070309020205020404" pitchFamily="49" charset="0"/>
              </a:rPr>
              <a:t>,</a:t>
            </a:r>
            <a:r>
              <a:rPr lang="en-US" sz="1050" b="1" dirty="0">
                <a:highlight>
                  <a:srgbClr val="FFFFFF"/>
                </a:highlight>
                <a:latin typeface="Courier New" panose="02070309020205020404" pitchFamily="49" charset="0"/>
              </a:rPr>
              <a:t> </a:t>
            </a:r>
            <a:r>
              <a:rPr lang="en-US" sz="1050" b="1" dirty="0">
                <a:solidFill>
                  <a:srgbClr val="808080"/>
                </a:solidFill>
                <a:highlight>
                  <a:srgbClr val="FFFFFF"/>
                </a:highlight>
                <a:latin typeface="Courier New" panose="02070309020205020404" pitchFamily="49" charset="0"/>
              </a:rPr>
              <a:t>‘</a:t>
            </a:r>
            <a:r>
              <a:rPr lang="en-US" sz="1050" b="1" dirty="0" err="1">
                <a:solidFill>
                  <a:srgbClr val="808080"/>
                </a:solidFill>
                <a:highlight>
                  <a:srgbClr val="FFFFFF"/>
                </a:highlight>
                <a:latin typeface="Courier New" panose="02070309020205020404" pitchFamily="49" charset="0"/>
              </a:rPr>
              <a:t>countryB</a:t>
            </a:r>
            <a:r>
              <a:rPr lang="en-US" sz="1050" b="1" dirty="0">
                <a:solidFill>
                  <a:srgbClr val="808080"/>
                </a:solidFill>
                <a:highlight>
                  <a:srgbClr val="FFFFFF"/>
                </a:highlight>
                <a:latin typeface="Courier New" panose="02070309020205020404" pitchFamily="49" charset="0"/>
              </a:rPr>
              <a:t>'</a:t>
            </a:r>
            <a:r>
              <a:rPr lang="en-US" sz="1050" b="1" dirty="0">
                <a:solidFill>
                  <a:srgbClr val="000080"/>
                </a:solidFill>
                <a:highlight>
                  <a:srgbClr val="FFFFFF"/>
                </a:highlight>
                <a:latin typeface="Courier New" panose="02070309020205020404" pitchFamily="49" charset="0"/>
              </a:rPr>
              <a:t>,</a:t>
            </a:r>
            <a:r>
              <a:rPr lang="en-US" sz="1050" b="1" dirty="0">
                <a:highlight>
                  <a:srgbClr val="FFFFFF"/>
                </a:highlight>
                <a:latin typeface="Courier New" panose="02070309020205020404" pitchFamily="49" charset="0"/>
              </a:rPr>
              <a:t> </a:t>
            </a:r>
            <a:r>
              <a:rPr lang="en-US" sz="1050" b="1" dirty="0">
                <a:solidFill>
                  <a:srgbClr val="808080"/>
                </a:solidFill>
                <a:highlight>
                  <a:srgbClr val="FFFFFF"/>
                </a:highlight>
                <a:latin typeface="Courier New" panose="02070309020205020404" pitchFamily="49" charset="0"/>
              </a:rPr>
              <a:t>‘</a:t>
            </a:r>
            <a:r>
              <a:rPr lang="en-US" sz="1050" b="1" dirty="0" err="1">
                <a:solidFill>
                  <a:srgbClr val="808080"/>
                </a:solidFill>
                <a:highlight>
                  <a:srgbClr val="FFFFFF"/>
                </a:highlight>
                <a:latin typeface="Courier New" panose="02070309020205020404" pitchFamily="49" charset="0"/>
              </a:rPr>
              <a:t>countryC</a:t>
            </a:r>
            <a:r>
              <a:rPr lang="en-US" sz="1050" b="1" dirty="0">
                <a:solidFill>
                  <a:srgbClr val="808080"/>
                </a:solidFill>
                <a:highlight>
                  <a:srgbClr val="FFFFFF"/>
                </a:highlight>
                <a:latin typeface="Courier New" panose="02070309020205020404" pitchFamily="49" charset="0"/>
              </a:rPr>
              <a:t>'</a:t>
            </a:r>
            <a:r>
              <a:rPr lang="en-US" sz="1050" b="1" dirty="0">
                <a:solidFill>
                  <a:srgbClr val="000080"/>
                </a:solidFill>
                <a:highlight>
                  <a:srgbClr val="FFFFFF"/>
                </a:highlight>
                <a:latin typeface="Courier New" panose="02070309020205020404" pitchFamily="49" charset="0"/>
              </a:rPr>
              <a:t>])</a:t>
            </a:r>
            <a:endParaRPr lang="en-US" sz="1050" b="1" dirty="0">
              <a:highlight>
                <a:srgbClr val="FFFFFF"/>
              </a:highlight>
              <a:latin typeface="Courier New" panose="02070309020205020404" pitchFamily="49" charset="0"/>
            </a:endParaRPr>
          </a:p>
          <a:p>
            <a:r>
              <a:rPr lang="en-US" sz="1050" b="1" dirty="0" err="1">
                <a:highlight>
                  <a:srgbClr val="FFFFFF"/>
                </a:highlight>
                <a:latin typeface="Courier New" panose="02070309020205020404" pitchFamily="49" charset="0"/>
              </a:rPr>
              <a:t>plt</a:t>
            </a:r>
            <a:r>
              <a:rPr lang="en-US" sz="1050" b="1" dirty="0" err="1">
                <a:solidFill>
                  <a:srgbClr val="000080"/>
                </a:solidFill>
                <a:highlight>
                  <a:srgbClr val="FFFFFF"/>
                </a:highlight>
                <a:latin typeface="Courier New" panose="02070309020205020404" pitchFamily="49" charset="0"/>
              </a:rPr>
              <a:t>.</a:t>
            </a:r>
            <a:r>
              <a:rPr lang="en-US" sz="1050" b="1" dirty="0" err="1">
                <a:highlight>
                  <a:srgbClr val="FFFFFF"/>
                </a:highlight>
                <a:latin typeface="Courier New" panose="02070309020205020404" pitchFamily="49" charset="0"/>
              </a:rPr>
              <a:t>show</a:t>
            </a:r>
            <a:r>
              <a:rPr lang="en-US" sz="1050" b="1" dirty="0">
                <a:solidFill>
                  <a:srgbClr val="000080"/>
                </a:solidFill>
                <a:highlight>
                  <a:srgbClr val="FFFFFF"/>
                </a:highlight>
                <a:latin typeface="Courier New" panose="02070309020205020404" pitchFamily="49" charset="0"/>
              </a:rPr>
              <a:t>()</a:t>
            </a:r>
            <a:endParaRPr lang="en-US" sz="1050" b="1" dirty="0">
              <a:highlight>
                <a:srgbClr val="FFFFFF"/>
              </a:highlight>
            </a:endParaRPr>
          </a:p>
        </p:txBody>
      </p:sp>
      <p:pic>
        <p:nvPicPr>
          <p:cNvPr id="4" name="Picture 2">
            <a:extLst>
              <a:ext uri="{FF2B5EF4-FFF2-40B4-BE49-F238E27FC236}">
                <a16:creationId xmlns:a16="http://schemas.microsoft.com/office/drawing/2014/main" id="{EAFF6D5C-1E07-154A-9190-10317EB8B938}"/>
              </a:ext>
            </a:extLst>
          </p:cNvPr>
          <p:cNvPicPr>
            <a:picLocks noChangeAspect="1" noChangeArrowheads="1"/>
          </p:cNvPicPr>
          <p:nvPr/>
        </p:nvPicPr>
        <p:blipFill>
          <a:blip r:embed="rId2" cstate="print"/>
          <a:srcRect/>
          <a:stretch>
            <a:fillRect/>
          </a:stretch>
        </p:blipFill>
        <p:spPr bwMode="auto">
          <a:xfrm>
            <a:off x="4727274" y="2039354"/>
            <a:ext cx="4173067" cy="2864879"/>
          </a:xfrm>
          <a:prstGeom prst="rect">
            <a:avLst/>
          </a:prstGeom>
          <a:noFill/>
          <a:ln w="9525">
            <a:noFill/>
            <a:miter lim="800000"/>
            <a:headEnd/>
            <a:tailEnd/>
          </a:ln>
        </p:spPr>
      </p:pic>
    </p:spTree>
    <p:extLst>
      <p:ext uri="{BB962C8B-B14F-4D97-AF65-F5344CB8AC3E}">
        <p14:creationId xmlns:p14="http://schemas.microsoft.com/office/powerpoint/2010/main" val="42214526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2">
            <a:extLst>
              <a:ext uri="{FF2B5EF4-FFF2-40B4-BE49-F238E27FC236}">
                <a16:creationId xmlns:a16="http://schemas.microsoft.com/office/drawing/2014/main" id="{47637A72-B4FB-C143-B6EA-9CC67147B588}"/>
              </a:ext>
            </a:extLst>
          </p:cNvPr>
          <p:cNvSpPr>
            <a:spLocks noGrp="1" noChangeArrowheads="1"/>
          </p:cNvSpPr>
          <p:nvPr>
            <p:ph type="title"/>
          </p:nvPr>
        </p:nvSpPr>
        <p:spPr/>
        <p:txBody>
          <a:bodyPr/>
          <a:lstStyle/>
          <a:p>
            <a:pPr eaLnBrk="1" hangingPunct="1"/>
            <a:r>
              <a:rPr lang="en-US" altLang="en-US"/>
              <a:t>Pareto Diagram</a:t>
            </a:r>
          </a:p>
        </p:txBody>
      </p:sp>
      <p:sp>
        <p:nvSpPr>
          <p:cNvPr id="16386" name="Rectangle 3">
            <a:extLst>
              <a:ext uri="{FF2B5EF4-FFF2-40B4-BE49-F238E27FC236}">
                <a16:creationId xmlns:a16="http://schemas.microsoft.com/office/drawing/2014/main" id="{6EDD891D-CD53-804A-ABBD-3B8619C03BAD}"/>
              </a:ext>
            </a:extLst>
          </p:cNvPr>
          <p:cNvSpPr>
            <a:spLocks noGrp="1" noChangeArrowheads="1"/>
          </p:cNvSpPr>
          <p:nvPr>
            <p:ph type="body" idx="1"/>
          </p:nvPr>
        </p:nvSpPr>
        <p:spPr>
          <a:xfrm>
            <a:off x="0" y="1319156"/>
            <a:ext cx="5374640" cy="3618604"/>
          </a:xfrm>
        </p:spPr>
        <p:txBody>
          <a:bodyPr/>
          <a:lstStyle/>
          <a:p>
            <a:r>
              <a:rPr lang="en-US" dirty="0">
                <a:solidFill>
                  <a:schemeClr val="tx1"/>
                </a:solidFill>
              </a:rPr>
              <a:t>The 80/20 Rule</a:t>
            </a:r>
          </a:p>
          <a:p>
            <a:pPr lvl="1"/>
            <a:r>
              <a:rPr lang="en-US" dirty="0">
                <a:solidFill>
                  <a:schemeClr val="tx1"/>
                </a:solidFill>
              </a:rPr>
              <a:t>80% of web traffic comes from 20% of your site’s pages.</a:t>
            </a:r>
          </a:p>
          <a:p>
            <a:pPr lvl="1"/>
            <a:r>
              <a:rPr lang="en-US" dirty="0">
                <a:solidFill>
                  <a:schemeClr val="tx1"/>
                </a:solidFill>
              </a:rPr>
              <a:t>80% of customer complaints are caused by 20% of product defects.</a:t>
            </a:r>
          </a:p>
          <a:p>
            <a:pPr lvl="1"/>
            <a:r>
              <a:rPr lang="en-US" dirty="0">
                <a:solidFill>
                  <a:schemeClr val="tx1"/>
                </a:solidFill>
              </a:rPr>
              <a:t>80% of revenue comes from 20% of your customers.</a:t>
            </a:r>
            <a:endParaRPr lang="en-US" altLang="en-US" dirty="0">
              <a:solidFill>
                <a:schemeClr val="tx1"/>
              </a:solidFill>
            </a:endParaRPr>
          </a:p>
          <a:p>
            <a:pPr eaLnBrk="1" hangingPunct="1">
              <a:lnSpc>
                <a:spcPct val="120000"/>
              </a:lnSpc>
            </a:pPr>
            <a:r>
              <a:rPr lang="en-US" altLang="en-US" dirty="0">
                <a:solidFill>
                  <a:schemeClr val="tx1"/>
                </a:solidFill>
              </a:rPr>
              <a:t>Pareto Principle</a:t>
            </a:r>
          </a:p>
          <a:p>
            <a:pPr eaLnBrk="1" hangingPunct="1">
              <a:lnSpc>
                <a:spcPct val="120000"/>
              </a:lnSpc>
            </a:pPr>
            <a:r>
              <a:rPr lang="en-US" altLang="en-US" dirty="0">
                <a:solidFill>
                  <a:schemeClr val="tx1"/>
                </a:solidFill>
              </a:rPr>
              <a:t>A bar chart where categories are shown in descending order of frequency. A cumulative polygon is often shown in the same graph.</a:t>
            </a:r>
          </a:p>
        </p:txBody>
      </p:sp>
      <p:pic>
        <p:nvPicPr>
          <p:cNvPr id="2" name="Picture 1">
            <a:extLst>
              <a:ext uri="{FF2B5EF4-FFF2-40B4-BE49-F238E27FC236}">
                <a16:creationId xmlns:a16="http://schemas.microsoft.com/office/drawing/2014/main" id="{43C906EC-8044-C345-AC80-24C6B4C261FB}"/>
              </a:ext>
            </a:extLst>
          </p:cNvPr>
          <p:cNvPicPr>
            <a:picLocks noChangeAspect="1"/>
          </p:cNvPicPr>
          <p:nvPr/>
        </p:nvPicPr>
        <p:blipFill rotWithShape="1">
          <a:blip r:embed="rId3"/>
          <a:srcRect t="16278" b="17674"/>
          <a:stretch/>
        </p:blipFill>
        <p:spPr>
          <a:xfrm>
            <a:off x="5374640" y="1929578"/>
            <a:ext cx="3752850" cy="2397760"/>
          </a:xfrm>
          <a:prstGeom prst="rect">
            <a:avLst/>
          </a:prstGeom>
        </p:spPr>
      </p:pic>
    </p:spTree>
    <p:extLst>
      <p:ext uri="{BB962C8B-B14F-4D97-AF65-F5344CB8AC3E}">
        <p14:creationId xmlns:p14="http://schemas.microsoft.com/office/powerpoint/2010/main" val="32617160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39" name="Rectangle 90">
            <a:extLst>
              <a:ext uri="{FF2B5EF4-FFF2-40B4-BE49-F238E27FC236}">
                <a16:creationId xmlns:a16="http://schemas.microsoft.com/office/drawing/2014/main" id="{4444A413-4CB2-5B40-A8BD-63F7151DF9DD}"/>
              </a:ext>
            </a:extLst>
          </p:cNvPr>
          <p:cNvSpPr>
            <a:spLocks noGrp="1" noChangeArrowheads="1"/>
          </p:cNvSpPr>
          <p:nvPr>
            <p:ph type="title"/>
          </p:nvPr>
        </p:nvSpPr>
        <p:spPr>
          <a:noFill/>
        </p:spPr>
        <p:txBody>
          <a:bodyPr/>
          <a:lstStyle/>
          <a:p>
            <a:pPr eaLnBrk="1" hangingPunct="1">
              <a:lnSpc>
                <a:spcPct val="110000"/>
              </a:lnSpc>
            </a:pPr>
            <a:r>
              <a:rPr lang="en-US" altLang="en-US"/>
              <a:t>Pareto Diagram Example</a:t>
            </a:r>
          </a:p>
        </p:txBody>
      </p:sp>
      <p:sp>
        <p:nvSpPr>
          <p:cNvPr id="17409" name="Rectangle 3">
            <a:extLst>
              <a:ext uri="{FF2B5EF4-FFF2-40B4-BE49-F238E27FC236}">
                <a16:creationId xmlns:a16="http://schemas.microsoft.com/office/drawing/2014/main" id="{78C7F746-2887-954C-96E3-A8753005AB8C}"/>
              </a:ext>
            </a:extLst>
          </p:cNvPr>
          <p:cNvSpPr>
            <a:spLocks noGrp="1" noChangeArrowheads="1"/>
          </p:cNvSpPr>
          <p:nvPr>
            <p:ph type="body" idx="1"/>
          </p:nvPr>
        </p:nvSpPr>
        <p:spPr/>
        <p:txBody>
          <a:bodyPr/>
          <a:lstStyle/>
          <a:p>
            <a:pPr eaLnBrk="1" hangingPunct="1">
              <a:lnSpc>
                <a:spcPct val="120000"/>
              </a:lnSpc>
              <a:buFont typeface="Wingdings" pitchFamily="2" charset="2"/>
              <a:buNone/>
            </a:pPr>
            <a:r>
              <a:rPr lang="en-US" altLang="en-US" sz="2100" dirty="0">
                <a:solidFill>
                  <a:schemeClr val="tx1"/>
                </a:solidFill>
              </a:rPr>
              <a:t>Example:  400 defective items are examined for cause of defect</a:t>
            </a:r>
          </a:p>
        </p:txBody>
      </p:sp>
      <p:graphicFrame>
        <p:nvGraphicFramePr>
          <p:cNvPr id="151640" name="Group 88">
            <a:extLst>
              <a:ext uri="{FF2B5EF4-FFF2-40B4-BE49-F238E27FC236}">
                <a16:creationId xmlns:a16="http://schemas.microsoft.com/office/drawing/2014/main" id="{4C5F67D3-AD45-3148-BD82-F9C1BA58CE36}"/>
              </a:ext>
            </a:extLst>
          </p:cNvPr>
          <p:cNvGraphicFramePr>
            <a:graphicFrameLocks noGrp="1"/>
          </p:cNvGraphicFramePr>
          <p:nvPr/>
        </p:nvGraphicFramePr>
        <p:xfrm>
          <a:off x="1771650" y="2057400"/>
          <a:ext cx="5600700" cy="2606277"/>
        </p:xfrm>
        <a:graphic>
          <a:graphicData uri="http://schemas.openxmlformats.org/drawingml/2006/table">
            <a:tbl>
              <a:tblPr/>
              <a:tblGrid>
                <a:gridCol w="3343275">
                  <a:extLst>
                    <a:ext uri="{9D8B030D-6E8A-4147-A177-3AD203B41FA5}">
                      <a16:colId xmlns:a16="http://schemas.microsoft.com/office/drawing/2014/main" val="3139679913"/>
                    </a:ext>
                  </a:extLst>
                </a:gridCol>
                <a:gridCol w="2257425">
                  <a:extLst>
                    <a:ext uri="{9D8B030D-6E8A-4147-A177-3AD203B41FA5}">
                      <a16:colId xmlns:a16="http://schemas.microsoft.com/office/drawing/2014/main" val="2743383755"/>
                    </a:ext>
                  </a:extLst>
                </a:gridCol>
              </a:tblGrid>
              <a:tr h="525828">
                <a:tc>
                  <a:txBody>
                    <a:bodyPr/>
                    <a:lstStyle>
                      <a:lvl1pPr>
                        <a:spcBef>
                          <a:spcPct val="20000"/>
                        </a:spcBef>
                        <a:buClr>
                          <a:schemeClr val="folHlink"/>
                        </a:buClr>
                        <a:buSzPct val="60000"/>
                        <a:buFont typeface="Wingdings" pitchFamily="2" charset="2"/>
                        <a:defRPr sz="2400">
                          <a:solidFill>
                            <a:schemeClr val="tx1"/>
                          </a:solidFill>
                          <a:latin typeface="Arial" panose="020B0604020202020204" pitchFamily="34" charset="0"/>
                        </a:defRPr>
                      </a:lvl1pPr>
                      <a:lvl2pPr>
                        <a:spcBef>
                          <a:spcPct val="20000"/>
                        </a:spcBef>
                        <a:buClr>
                          <a:schemeClr val="hlink"/>
                        </a:buClr>
                        <a:buSzPct val="55000"/>
                        <a:buFont typeface="Wingdings" pitchFamily="2" charset="2"/>
                        <a:defRPr sz="2000">
                          <a:solidFill>
                            <a:schemeClr val="tx1"/>
                          </a:solidFill>
                          <a:latin typeface="Arial" panose="020B0604020202020204" pitchFamily="34" charset="0"/>
                        </a:defRPr>
                      </a:lvl2pPr>
                      <a:lvl3pPr>
                        <a:spcBef>
                          <a:spcPct val="20000"/>
                        </a:spcBef>
                        <a:buClr>
                          <a:schemeClr val="accent2"/>
                        </a:buClr>
                        <a:buSzPct val="50000"/>
                        <a:buFont typeface="Wingdings" pitchFamily="2" charset="2"/>
                        <a:defRPr>
                          <a:solidFill>
                            <a:schemeClr val="tx1"/>
                          </a:solidFill>
                          <a:latin typeface="Arial" panose="020B0604020202020204" pitchFamily="34" charset="0"/>
                        </a:defRPr>
                      </a:lvl3pPr>
                      <a:lvl4pPr>
                        <a:spcBef>
                          <a:spcPct val="20000"/>
                        </a:spcBef>
                        <a:buClr>
                          <a:schemeClr val="folHlink"/>
                        </a:buClr>
                        <a:buSzPct val="55000"/>
                        <a:buFont typeface="Wingdings" pitchFamily="2" charset="2"/>
                        <a:defRPr sz="1600">
                          <a:solidFill>
                            <a:schemeClr val="tx1"/>
                          </a:solidFill>
                          <a:latin typeface="Arial" panose="020B0604020202020204" pitchFamily="34" charset="0"/>
                        </a:defRPr>
                      </a:lvl4pPr>
                      <a:lvl5pPr>
                        <a:spcBef>
                          <a:spcPct val="20000"/>
                        </a:spcBef>
                        <a:buClr>
                          <a:srgbClr val="FD2B4E"/>
                        </a:buClr>
                        <a:buSzPct val="50000"/>
                        <a:buFont typeface="Wingdings" pitchFamily="2" charset="2"/>
                        <a:defRPr sz="1600">
                          <a:solidFill>
                            <a:schemeClr val="tx1"/>
                          </a:solidFill>
                          <a:latin typeface="Arial" panose="020B0604020202020204" pitchFamily="34" charset="0"/>
                        </a:defRPr>
                      </a:lvl5pPr>
                      <a:lvl6pPr fontAlgn="base">
                        <a:spcBef>
                          <a:spcPct val="20000"/>
                        </a:spcBef>
                        <a:spcAft>
                          <a:spcPct val="0"/>
                        </a:spcAft>
                        <a:buClr>
                          <a:srgbClr val="FD2B4E"/>
                        </a:buClr>
                        <a:buSzPct val="50000"/>
                        <a:buFont typeface="Wingdings" pitchFamily="2" charset="2"/>
                        <a:defRPr sz="1600">
                          <a:solidFill>
                            <a:schemeClr val="tx1"/>
                          </a:solidFill>
                          <a:latin typeface="Arial" panose="020B0604020202020204" pitchFamily="34" charset="0"/>
                        </a:defRPr>
                      </a:lvl6pPr>
                      <a:lvl7pPr fontAlgn="base">
                        <a:spcBef>
                          <a:spcPct val="20000"/>
                        </a:spcBef>
                        <a:spcAft>
                          <a:spcPct val="0"/>
                        </a:spcAft>
                        <a:buClr>
                          <a:srgbClr val="FD2B4E"/>
                        </a:buClr>
                        <a:buSzPct val="50000"/>
                        <a:buFont typeface="Wingdings" pitchFamily="2" charset="2"/>
                        <a:defRPr sz="1600">
                          <a:solidFill>
                            <a:schemeClr val="tx1"/>
                          </a:solidFill>
                          <a:latin typeface="Arial" panose="020B0604020202020204" pitchFamily="34" charset="0"/>
                        </a:defRPr>
                      </a:lvl7pPr>
                      <a:lvl8pPr fontAlgn="base">
                        <a:spcBef>
                          <a:spcPct val="20000"/>
                        </a:spcBef>
                        <a:spcAft>
                          <a:spcPct val="0"/>
                        </a:spcAft>
                        <a:buClr>
                          <a:srgbClr val="FD2B4E"/>
                        </a:buClr>
                        <a:buSzPct val="50000"/>
                        <a:buFont typeface="Wingdings" pitchFamily="2" charset="2"/>
                        <a:defRPr sz="1600">
                          <a:solidFill>
                            <a:schemeClr val="tx1"/>
                          </a:solidFill>
                          <a:latin typeface="Arial" panose="020B0604020202020204" pitchFamily="34" charset="0"/>
                        </a:defRPr>
                      </a:lvl8pPr>
                      <a:lvl9pPr fontAlgn="base">
                        <a:spcBef>
                          <a:spcPct val="20000"/>
                        </a:spcBef>
                        <a:spcAft>
                          <a:spcPct val="0"/>
                        </a:spcAft>
                        <a:buClr>
                          <a:srgbClr val="FD2B4E"/>
                        </a:buClr>
                        <a:buSzPct val="50000"/>
                        <a:buFont typeface="Wingdings" pitchFamily="2" charset="2"/>
                        <a:defRPr sz="1600">
                          <a:solidFill>
                            <a:schemeClr val="tx1"/>
                          </a:solidFill>
                          <a:latin typeface="Arial" panose="020B0604020202020204" pitchFamily="34" charset="0"/>
                        </a:defRPr>
                      </a:lvl9p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altLang="en-US" sz="1500" b="1" i="0" u="none" strike="noStrike" cap="none" normalizeH="0" baseline="0">
                          <a:ln>
                            <a:noFill/>
                          </a:ln>
                          <a:solidFill>
                            <a:schemeClr val="tx1"/>
                          </a:solidFill>
                          <a:effectLst/>
                          <a:latin typeface="Arial" panose="020B0604020202020204" pitchFamily="34" charset="0"/>
                          <a:cs typeface="Arial" panose="020B0604020202020204" pitchFamily="34" charset="0"/>
                        </a:rPr>
                        <a:t>Source of </a:t>
                      </a:r>
                    </a:p>
                    <a:p>
                      <a:pPr marL="0" marR="0" lvl="0" indent="0" algn="ctr" defTabSz="914400" rtl="0" eaLnBrk="0" fontAlgn="b" latinLnBrk="0" hangingPunct="0">
                        <a:lnSpc>
                          <a:spcPct val="100000"/>
                        </a:lnSpc>
                        <a:spcBef>
                          <a:spcPct val="0"/>
                        </a:spcBef>
                        <a:spcAft>
                          <a:spcPct val="0"/>
                        </a:spcAft>
                        <a:buClrTx/>
                        <a:buSzTx/>
                        <a:buFontTx/>
                        <a:buNone/>
                        <a:tabLst/>
                      </a:pPr>
                      <a:r>
                        <a:rPr kumimoji="0" lang="en-US" altLang="en-US" sz="1500" b="1" i="0" u="none" strike="noStrike" cap="none" normalizeH="0" baseline="0">
                          <a:ln>
                            <a:noFill/>
                          </a:ln>
                          <a:solidFill>
                            <a:schemeClr val="tx1"/>
                          </a:solidFill>
                          <a:effectLst/>
                          <a:latin typeface="Arial" panose="020B0604020202020204" pitchFamily="34" charset="0"/>
                          <a:cs typeface="Arial" panose="020B0604020202020204" pitchFamily="34" charset="0"/>
                        </a:rPr>
                        <a:t>Manufacturing Error</a:t>
                      </a:r>
                      <a:endParaRPr kumimoji="0" lang="en-US" altLang="en-US" sz="1500" b="0" i="0" u="none" strike="noStrike" cap="none" normalizeH="0" baseline="0">
                        <a:ln>
                          <a:noFill/>
                        </a:ln>
                        <a:solidFill>
                          <a:schemeClr val="tx1"/>
                        </a:solidFill>
                        <a:effectLst/>
                        <a:latin typeface="Arial" panose="020B0604020202020204" pitchFamily="34" charset="0"/>
                      </a:endParaRPr>
                    </a:p>
                  </a:txBody>
                  <a:tcPr marL="68580" marR="68580" marT="34293" marB="34293" anchor="b"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FDE0BD"/>
                    </a:solidFill>
                  </a:tcPr>
                </a:tc>
                <a:tc>
                  <a:txBody>
                    <a:bodyPr/>
                    <a:lstStyle>
                      <a:lvl1pPr>
                        <a:spcBef>
                          <a:spcPct val="20000"/>
                        </a:spcBef>
                        <a:buClr>
                          <a:schemeClr val="folHlink"/>
                        </a:buClr>
                        <a:buSzPct val="60000"/>
                        <a:buFont typeface="Wingdings" pitchFamily="2" charset="2"/>
                        <a:defRPr sz="2400">
                          <a:solidFill>
                            <a:schemeClr val="tx1"/>
                          </a:solidFill>
                          <a:latin typeface="Arial" panose="020B0604020202020204" pitchFamily="34" charset="0"/>
                        </a:defRPr>
                      </a:lvl1pPr>
                      <a:lvl2pPr>
                        <a:spcBef>
                          <a:spcPct val="20000"/>
                        </a:spcBef>
                        <a:buClr>
                          <a:schemeClr val="hlink"/>
                        </a:buClr>
                        <a:buSzPct val="55000"/>
                        <a:buFont typeface="Wingdings" pitchFamily="2" charset="2"/>
                        <a:defRPr sz="2000">
                          <a:solidFill>
                            <a:schemeClr val="tx1"/>
                          </a:solidFill>
                          <a:latin typeface="Arial" panose="020B0604020202020204" pitchFamily="34" charset="0"/>
                        </a:defRPr>
                      </a:lvl2pPr>
                      <a:lvl3pPr>
                        <a:spcBef>
                          <a:spcPct val="20000"/>
                        </a:spcBef>
                        <a:buClr>
                          <a:schemeClr val="accent2"/>
                        </a:buClr>
                        <a:buSzPct val="50000"/>
                        <a:buFont typeface="Wingdings" pitchFamily="2" charset="2"/>
                        <a:defRPr>
                          <a:solidFill>
                            <a:schemeClr val="tx1"/>
                          </a:solidFill>
                          <a:latin typeface="Arial" panose="020B0604020202020204" pitchFamily="34" charset="0"/>
                        </a:defRPr>
                      </a:lvl3pPr>
                      <a:lvl4pPr>
                        <a:spcBef>
                          <a:spcPct val="20000"/>
                        </a:spcBef>
                        <a:buClr>
                          <a:schemeClr val="folHlink"/>
                        </a:buClr>
                        <a:buSzPct val="55000"/>
                        <a:buFont typeface="Wingdings" pitchFamily="2" charset="2"/>
                        <a:defRPr sz="1600">
                          <a:solidFill>
                            <a:schemeClr val="tx1"/>
                          </a:solidFill>
                          <a:latin typeface="Arial" panose="020B0604020202020204" pitchFamily="34" charset="0"/>
                        </a:defRPr>
                      </a:lvl4pPr>
                      <a:lvl5pPr>
                        <a:spcBef>
                          <a:spcPct val="20000"/>
                        </a:spcBef>
                        <a:buClr>
                          <a:srgbClr val="FD2B4E"/>
                        </a:buClr>
                        <a:buSzPct val="50000"/>
                        <a:buFont typeface="Wingdings" pitchFamily="2" charset="2"/>
                        <a:defRPr sz="1600">
                          <a:solidFill>
                            <a:schemeClr val="tx1"/>
                          </a:solidFill>
                          <a:latin typeface="Arial" panose="020B0604020202020204" pitchFamily="34" charset="0"/>
                        </a:defRPr>
                      </a:lvl5pPr>
                      <a:lvl6pPr fontAlgn="base">
                        <a:spcBef>
                          <a:spcPct val="20000"/>
                        </a:spcBef>
                        <a:spcAft>
                          <a:spcPct val="0"/>
                        </a:spcAft>
                        <a:buClr>
                          <a:srgbClr val="FD2B4E"/>
                        </a:buClr>
                        <a:buSzPct val="50000"/>
                        <a:buFont typeface="Wingdings" pitchFamily="2" charset="2"/>
                        <a:defRPr sz="1600">
                          <a:solidFill>
                            <a:schemeClr val="tx1"/>
                          </a:solidFill>
                          <a:latin typeface="Arial" panose="020B0604020202020204" pitchFamily="34" charset="0"/>
                        </a:defRPr>
                      </a:lvl6pPr>
                      <a:lvl7pPr fontAlgn="base">
                        <a:spcBef>
                          <a:spcPct val="20000"/>
                        </a:spcBef>
                        <a:spcAft>
                          <a:spcPct val="0"/>
                        </a:spcAft>
                        <a:buClr>
                          <a:srgbClr val="FD2B4E"/>
                        </a:buClr>
                        <a:buSzPct val="50000"/>
                        <a:buFont typeface="Wingdings" pitchFamily="2" charset="2"/>
                        <a:defRPr sz="1600">
                          <a:solidFill>
                            <a:schemeClr val="tx1"/>
                          </a:solidFill>
                          <a:latin typeface="Arial" panose="020B0604020202020204" pitchFamily="34" charset="0"/>
                        </a:defRPr>
                      </a:lvl7pPr>
                      <a:lvl8pPr fontAlgn="base">
                        <a:spcBef>
                          <a:spcPct val="20000"/>
                        </a:spcBef>
                        <a:spcAft>
                          <a:spcPct val="0"/>
                        </a:spcAft>
                        <a:buClr>
                          <a:srgbClr val="FD2B4E"/>
                        </a:buClr>
                        <a:buSzPct val="50000"/>
                        <a:buFont typeface="Wingdings" pitchFamily="2" charset="2"/>
                        <a:defRPr sz="1600">
                          <a:solidFill>
                            <a:schemeClr val="tx1"/>
                          </a:solidFill>
                          <a:latin typeface="Arial" panose="020B0604020202020204" pitchFamily="34" charset="0"/>
                        </a:defRPr>
                      </a:lvl8pPr>
                      <a:lvl9pPr fontAlgn="base">
                        <a:spcBef>
                          <a:spcPct val="20000"/>
                        </a:spcBef>
                        <a:spcAft>
                          <a:spcPct val="0"/>
                        </a:spcAft>
                        <a:buClr>
                          <a:srgbClr val="FD2B4E"/>
                        </a:buClr>
                        <a:buSzPct val="50000"/>
                        <a:buFont typeface="Wingdings" pitchFamily="2" charset="2"/>
                        <a:defRPr sz="1600">
                          <a:solidFill>
                            <a:schemeClr val="tx1"/>
                          </a:solidFill>
                          <a:latin typeface="Arial" panose="020B0604020202020204" pitchFamily="34" charset="0"/>
                        </a:defRPr>
                      </a:lvl9p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altLang="en-US" sz="1500" b="1" i="0" u="none" strike="noStrike" cap="none" normalizeH="0" baseline="0">
                          <a:ln>
                            <a:noFill/>
                          </a:ln>
                          <a:solidFill>
                            <a:schemeClr val="tx1"/>
                          </a:solidFill>
                          <a:effectLst/>
                          <a:latin typeface="Arial" panose="020B0604020202020204" pitchFamily="34" charset="0"/>
                          <a:cs typeface="Arial" panose="020B0604020202020204" pitchFamily="34" charset="0"/>
                        </a:rPr>
                        <a:t>Number of defects</a:t>
                      </a:r>
                      <a:endParaRPr kumimoji="0" lang="en-US" altLang="en-US" sz="1500" b="0" i="0" u="none" strike="noStrike" cap="none" normalizeH="0" baseline="0">
                        <a:ln>
                          <a:noFill/>
                        </a:ln>
                        <a:solidFill>
                          <a:schemeClr val="tx1"/>
                        </a:solidFill>
                        <a:effectLst/>
                        <a:latin typeface="Arial" panose="020B0604020202020204" pitchFamily="34" charset="0"/>
                      </a:endParaRPr>
                    </a:p>
                  </a:txBody>
                  <a:tcPr marL="68580" marR="68580" marT="34293" marB="34293" anchor="b"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FDE0BD"/>
                    </a:solidFill>
                  </a:tcPr>
                </a:tc>
                <a:extLst>
                  <a:ext uri="{0D108BD9-81ED-4DB2-BD59-A6C34878D82A}">
                    <a16:rowId xmlns:a16="http://schemas.microsoft.com/office/drawing/2014/main" val="2996892349"/>
                  </a:ext>
                </a:extLst>
              </a:tr>
              <a:tr h="297207">
                <a:tc>
                  <a:txBody>
                    <a:bodyPr/>
                    <a:lstStyle>
                      <a:lvl1pPr>
                        <a:spcBef>
                          <a:spcPct val="20000"/>
                        </a:spcBef>
                        <a:buClr>
                          <a:schemeClr val="folHlink"/>
                        </a:buClr>
                        <a:buSzPct val="60000"/>
                        <a:buFont typeface="Wingdings" pitchFamily="2" charset="2"/>
                        <a:defRPr sz="2400">
                          <a:solidFill>
                            <a:schemeClr val="tx1"/>
                          </a:solidFill>
                          <a:latin typeface="Arial" panose="020B0604020202020204" pitchFamily="34" charset="0"/>
                        </a:defRPr>
                      </a:lvl1pPr>
                      <a:lvl2pPr>
                        <a:spcBef>
                          <a:spcPct val="20000"/>
                        </a:spcBef>
                        <a:buClr>
                          <a:schemeClr val="hlink"/>
                        </a:buClr>
                        <a:buSzPct val="55000"/>
                        <a:buFont typeface="Wingdings" pitchFamily="2" charset="2"/>
                        <a:defRPr sz="2000">
                          <a:solidFill>
                            <a:schemeClr val="tx1"/>
                          </a:solidFill>
                          <a:latin typeface="Arial" panose="020B0604020202020204" pitchFamily="34" charset="0"/>
                        </a:defRPr>
                      </a:lvl2pPr>
                      <a:lvl3pPr>
                        <a:spcBef>
                          <a:spcPct val="20000"/>
                        </a:spcBef>
                        <a:buClr>
                          <a:schemeClr val="accent2"/>
                        </a:buClr>
                        <a:buSzPct val="50000"/>
                        <a:buFont typeface="Wingdings" pitchFamily="2" charset="2"/>
                        <a:defRPr>
                          <a:solidFill>
                            <a:schemeClr val="tx1"/>
                          </a:solidFill>
                          <a:latin typeface="Arial" panose="020B0604020202020204" pitchFamily="34" charset="0"/>
                        </a:defRPr>
                      </a:lvl3pPr>
                      <a:lvl4pPr>
                        <a:spcBef>
                          <a:spcPct val="20000"/>
                        </a:spcBef>
                        <a:buClr>
                          <a:schemeClr val="folHlink"/>
                        </a:buClr>
                        <a:buSzPct val="55000"/>
                        <a:buFont typeface="Wingdings" pitchFamily="2" charset="2"/>
                        <a:defRPr sz="1600">
                          <a:solidFill>
                            <a:schemeClr val="tx1"/>
                          </a:solidFill>
                          <a:latin typeface="Arial" panose="020B0604020202020204" pitchFamily="34" charset="0"/>
                        </a:defRPr>
                      </a:lvl4pPr>
                      <a:lvl5pPr>
                        <a:spcBef>
                          <a:spcPct val="20000"/>
                        </a:spcBef>
                        <a:buClr>
                          <a:srgbClr val="FD2B4E"/>
                        </a:buClr>
                        <a:buSzPct val="50000"/>
                        <a:buFont typeface="Wingdings" pitchFamily="2" charset="2"/>
                        <a:defRPr sz="1600">
                          <a:solidFill>
                            <a:schemeClr val="tx1"/>
                          </a:solidFill>
                          <a:latin typeface="Arial" panose="020B0604020202020204" pitchFamily="34" charset="0"/>
                        </a:defRPr>
                      </a:lvl5pPr>
                      <a:lvl6pPr fontAlgn="base">
                        <a:spcBef>
                          <a:spcPct val="20000"/>
                        </a:spcBef>
                        <a:spcAft>
                          <a:spcPct val="0"/>
                        </a:spcAft>
                        <a:buClr>
                          <a:srgbClr val="FD2B4E"/>
                        </a:buClr>
                        <a:buSzPct val="50000"/>
                        <a:buFont typeface="Wingdings" pitchFamily="2" charset="2"/>
                        <a:defRPr sz="1600">
                          <a:solidFill>
                            <a:schemeClr val="tx1"/>
                          </a:solidFill>
                          <a:latin typeface="Arial" panose="020B0604020202020204" pitchFamily="34" charset="0"/>
                        </a:defRPr>
                      </a:lvl6pPr>
                      <a:lvl7pPr fontAlgn="base">
                        <a:spcBef>
                          <a:spcPct val="20000"/>
                        </a:spcBef>
                        <a:spcAft>
                          <a:spcPct val="0"/>
                        </a:spcAft>
                        <a:buClr>
                          <a:srgbClr val="FD2B4E"/>
                        </a:buClr>
                        <a:buSzPct val="50000"/>
                        <a:buFont typeface="Wingdings" pitchFamily="2" charset="2"/>
                        <a:defRPr sz="1600">
                          <a:solidFill>
                            <a:schemeClr val="tx1"/>
                          </a:solidFill>
                          <a:latin typeface="Arial" panose="020B0604020202020204" pitchFamily="34" charset="0"/>
                        </a:defRPr>
                      </a:lvl7pPr>
                      <a:lvl8pPr fontAlgn="base">
                        <a:spcBef>
                          <a:spcPct val="20000"/>
                        </a:spcBef>
                        <a:spcAft>
                          <a:spcPct val="0"/>
                        </a:spcAft>
                        <a:buClr>
                          <a:srgbClr val="FD2B4E"/>
                        </a:buClr>
                        <a:buSzPct val="50000"/>
                        <a:buFont typeface="Wingdings" pitchFamily="2" charset="2"/>
                        <a:defRPr sz="1600">
                          <a:solidFill>
                            <a:schemeClr val="tx1"/>
                          </a:solidFill>
                          <a:latin typeface="Arial" panose="020B0604020202020204" pitchFamily="34" charset="0"/>
                        </a:defRPr>
                      </a:lvl8pPr>
                      <a:lvl9pPr fontAlgn="base">
                        <a:spcBef>
                          <a:spcPct val="20000"/>
                        </a:spcBef>
                        <a:spcAft>
                          <a:spcPct val="0"/>
                        </a:spcAft>
                        <a:buClr>
                          <a:srgbClr val="FD2B4E"/>
                        </a:buClr>
                        <a:buSzPct val="50000"/>
                        <a:buFont typeface="Wingdings" pitchFamily="2" charset="2"/>
                        <a:defRPr sz="1600">
                          <a:solidFill>
                            <a:schemeClr val="tx1"/>
                          </a:solidFill>
                          <a:latin typeface="Arial" panose="020B0604020202020204" pitchFamily="34" charset="0"/>
                        </a:defRPr>
                      </a:lvl9p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chemeClr val="tx1"/>
                          </a:solidFill>
                          <a:effectLst/>
                          <a:latin typeface="Arial" panose="020B0604020202020204" pitchFamily="34" charset="0"/>
                          <a:cs typeface="Arial" panose="020B0604020202020204" pitchFamily="34" charset="0"/>
                        </a:rPr>
                        <a:t>Bad Weld</a:t>
                      </a:r>
                      <a:endParaRPr kumimoji="0" lang="en-US" altLang="en-US" sz="1500" b="0" i="0" u="none" strike="noStrike" cap="none" normalizeH="0" baseline="0">
                        <a:ln>
                          <a:noFill/>
                        </a:ln>
                        <a:solidFill>
                          <a:schemeClr val="tx1"/>
                        </a:solidFill>
                        <a:effectLst/>
                        <a:latin typeface="Arial" panose="020B0604020202020204" pitchFamily="34" charset="0"/>
                      </a:endParaRPr>
                    </a:p>
                  </a:txBody>
                  <a:tcPr marL="68580" marR="68580" marT="34293" marB="34293" anchor="b"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sz="2400">
                          <a:solidFill>
                            <a:schemeClr val="tx1"/>
                          </a:solidFill>
                          <a:latin typeface="Arial" panose="020B0604020202020204" pitchFamily="34" charset="0"/>
                        </a:defRPr>
                      </a:lvl1pPr>
                      <a:lvl2pPr>
                        <a:spcBef>
                          <a:spcPct val="20000"/>
                        </a:spcBef>
                        <a:buClr>
                          <a:schemeClr val="hlink"/>
                        </a:buClr>
                        <a:buSzPct val="55000"/>
                        <a:buFont typeface="Wingdings" pitchFamily="2" charset="2"/>
                        <a:defRPr sz="2000">
                          <a:solidFill>
                            <a:schemeClr val="tx1"/>
                          </a:solidFill>
                          <a:latin typeface="Arial" panose="020B0604020202020204" pitchFamily="34" charset="0"/>
                        </a:defRPr>
                      </a:lvl2pPr>
                      <a:lvl3pPr>
                        <a:spcBef>
                          <a:spcPct val="20000"/>
                        </a:spcBef>
                        <a:buClr>
                          <a:schemeClr val="accent2"/>
                        </a:buClr>
                        <a:buSzPct val="50000"/>
                        <a:buFont typeface="Wingdings" pitchFamily="2" charset="2"/>
                        <a:defRPr>
                          <a:solidFill>
                            <a:schemeClr val="tx1"/>
                          </a:solidFill>
                          <a:latin typeface="Arial" panose="020B0604020202020204" pitchFamily="34" charset="0"/>
                        </a:defRPr>
                      </a:lvl3pPr>
                      <a:lvl4pPr>
                        <a:spcBef>
                          <a:spcPct val="20000"/>
                        </a:spcBef>
                        <a:buClr>
                          <a:schemeClr val="folHlink"/>
                        </a:buClr>
                        <a:buSzPct val="55000"/>
                        <a:buFont typeface="Wingdings" pitchFamily="2" charset="2"/>
                        <a:defRPr sz="1600">
                          <a:solidFill>
                            <a:schemeClr val="tx1"/>
                          </a:solidFill>
                          <a:latin typeface="Arial" panose="020B0604020202020204" pitchFamily="34" charset="0"/>
                        </a:defRPr>
                      </a:lvl4pPr>
                      <a:lvl5pPr>
                        <a:spcBef>
                          <a:spcPct val="20000"/>
                        </a:spcBef>
                        <a:buClr>
                          <a:srgbClr val="FD2B4E"/>
                        </a:buClr>
                        <a:buSzPct val="50000"/>
                        <a:buFont typeface="Wingdings" pitchFamily="2" charset="2"/>
                        <a:defRPr sz="1600">
                          <a:solidFill>
                            <a:schemeClr val="tx1"/>
                          </a:solidFill>
                          <a:latin typeface="Arial" panose="020B0604020202020204" pitchFamily="34" charset="0"/>
                        </a:defRPr>
                      </a:lvl5pPr>
                      <a:lvl6pPr fontAlgn="base">
                        <a:spcBef>
                          <a:spcPct val="20000"/>
                        </a:spcBef>
                        <a:spcAft>
                          <a:spcPct val="0"/>
                        </a:spcAft>
                        <a:buClr>
                          <a:srgbClr val="FD2B4E"/>
                        </a:buClr>
                        <a:buSzPct val="50000"/>
                        <a:buFont typeface="Wingdings" pitchFamily="2" charset="2"/>
                        <a:defRPr sz="1600">
                          <a:solidFill>
                            <a:schemeClr val="tx1"/>
                          </a:solidFill>
                          <a:latin typeface="Arial" panose="020B0604020202020204" pitchFamily="34" charset="0"/>
                        </a:defRPr>
                      </a:lvl6pPr>
                      <a:lvl7pPr fontAlgn="base">
                        <a:spcBef>
                          <a:spcPct val="20000"/>
                        </a:spcBef>
                        <a:spcAft>
                          <a:spcPct val="0"/>
                        </a:spcAft>
                        <a:buClr>
                          <a:srgbClr val="FD2B4E"/>
                        </a:buClr>
                        <a:buSzPct val="50000"/>
                        <a:buFont typeface="Wingdings" pitchFamily="2" charset="2"/>
                        <a:defRPr sz="1600">
                          <a:solidFill>
                            <a:schemeClr val="tx1"/>
                          </a:solidFill>
                          <a:latin typeface="Arial" panose="020B0604020202020204" pitchFamily="34" charset="0"/>
                        </a:defRPr>
                      </a:lvl7pPr>
                      <a:lvl8pPr fontAlgn="base">
                        <a:spcBef>
                          <a:spcPct val="20000"/>
                        </a:spcBef>
                        <a:spcAft>
                          <a:spcPct val="0"/>
                        </a:spcAft>
                        <a:buClr>
                          <a:srgbClr val="FD2B4E"/>
                        </a:buClr>
                        <a:buSzPct val="50000"/>
                        <a:buFont typeface="Wingdings" pitchFamily="2" charset="2"/>
                        <a:defRPr sz="1600">
                          <a:solidFill>
                            <a:schemeClr val="tx1"/>
                          </a:solidFill>
                          <a:latin typeface="Arial" panose="020B0604020202020204" pitchFamily="34" charset="0"/>
                        </a:defRPr>
                      </a:lvl8pPr>
                      <a:lvl9pPr fontAlgn="base">
                        <a:spcBef>
                          <a:spcPct val="20000"/>
                        </a:spcBef>
                        <a:spcAft>
                          <a:spcPct val="0"/>
                        </a:spcAft>
                        <a:buClr>
                          <a:srgbClr val="FD2B4E"/>
                        </a:buClr>
                        <a:buSzPct val="50000"/>
                        <a:buFont typeface="Wingdings" pitchFamily="2" charset="2"/>
                        <a:defRPr sz="1600">
                          <a:solidFill>
                            <a:schemeClr val="tx1"/>
                          </a:solidFill>
                          <a:latin typeface="Arial" panose="020B0604020202020204" pitchFamily="34" charset="0"/>
                        </a:defRPr>
                      </a:lvl9p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chemeClr val="tx1"/>
                          </a:solidFill>
                          <a:effectLst/>
                          <a:latin typeface="Arial" panose="020B0604020202020204" pitchFamily="34" charset="0"/>
                          <a:cs typeface="Arial" panose="020B0604020202020204" pitchFamily="34" charset="0"/>
                        </a:rPr>
                        <a:t>34</a:t>
                      </a:r>
                      <a:endParaRPr kumimoji="0" lang="en-US" altLang="en-US" sz="1500" b="0" i="0" u="none" strike="noStrike" cap="none" normalizeH="0" baseline="0">
                        <a:ln>
                          <a:noFill/>
                        </a:ln>
                        <a:solidFill>
                          <a:schemeClr val="tx1"/>
                        </a:solidFill>
                        <a:effectLst/>
                        <a:latin typeface="Arial" panose="020B0604020202020204" pitchFamily="34" charset="0"/>
                      </a:endParaRPr>
                    </a:p>
                  </a:txBody>
                  <a:tcPr marL="68580" marR="68580" marT="34293" marB="34293" anchor="b"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287430588"/>
                  </a:ext>
                </a:extLst>
              </a:tr>
              <a:tr h="297207">
                <a:tc>
                  <a:txBody>
                    <a:bodyPr/>
                    <a:lstStyle>
                      <a:lvl1pPr>
                        <a:spcBef>
                          <a:spcPct val="20000"/>
                        </a:spcBef>
                        <a:buClr>
                          <a:schemeClr val="folHlink"/>
                        </a:buClr>
                        <a:buSzPct val="60000"/>
                        <a:buFont typeface="Wingdings" pitchFamily="2" charset="2"/>
                        <a:defRPr sz="2400">
                          <a:solidFill>
                            <a:schemeClr val="tx1"/>
                          </a:solidFill>
                          <a:latin typeface="Arial" panose="020B0604020202020204" pitchFamily="34" charset="0"/>
                        </a:defRPr>
                      </a:lvl1pPr>
                      <a:lvl2pPr>
                        <a:spcBef>
                          <a:spcPct val="20000"/>
                        </a:spcBef>
                        <a:buClr>
                          <a:schemeClr val="hlink"/>
                        </a:buClr>
                        <a:buSzPct val="55000"/>
                        <a:buFont typeface="Wingdings" pitchFamily="2" charset="2"/>
                        <a:defRPr sz="2000">
                          <a:solidFill>
                            <a:schemeClr val="tx1"/>
                          </a:solidFill>
                          <a:latin typeface="Arial" panose="020B0604020202020204" pitchFamily="34" charset="0"/>
                        </a:defRPr>
                      </a:lvl2pPr>
                      <a:lvl3pPr>
                        <a:spcBef>
                          <a:spcPct val="20000"/>
                        </a:spcBef>
                        <a:buClr>
                          <a:schemeClr val="accent2"/>
                        </a:buClr>
                        <a:buSzPct val="50000"/>
                        <a:buFont typeface="Wingdings" pitchFamily="2" charset="2"/>
                        <a:defRPr>
                          <a:solidFill>
                            <a:schemeClr val="tx1"/>
                          </a:solidFill>
                          <a:latin typeface="Arial" panose="020B0604020202020204" pitchFamily="34" charset="0"/>
                        </a:defRPr>
                      </a:lvl3pPr>
                      <a:lvl4pPr>
                        <a:spcBef>
                          <a:spcPct val="20000"/>
                        </a:spcBef>
                        <a:buClr>
                          <a:schemeClr val="folHlink"/>
                        </a:buClr>
                        <a:buSzPct val="55000"/>
                        <a:buFont typeface="Wingdings" pitchFamily="2" charset="2"/>
                        <a:defRPr sz="1600">
                          <a:solidFill>
                            <a:schemeClr val="tx1"/>
                          </a:solidFill>
                          <a:latin typeface="Arial" panose="020B0604020202020204" pitchFamily="34" charset="0"/>
                        </a:defRPr>
                      </a:lvl4pPr>
                      <a:lvl5pPr>
                        <a:spcBef>
                          <a:spcPct val="20000"/>
                        </a:spcBef>
                        <a:buClr>
                          <a:srgbClr val="FD2B4E"/>
                        </a:buClr>
                        <a:buSzPct val="50000"/>
                        <a:buFont typeface="Wingdings" pitchFamily="2" charset="2"/>
                        <a:defRPr sz="1600">
                          <a:solidFill>
                            <a:schemeClr val="tx1"/>
                          </a:solidFill>
                          <a:latin typeface="Arial" panose="020B0604020202020204" pitchFamily="34" charset="0"/>
                        </a:defRPr>
                      </a:lvl5pPr>
                      <a:lvl6pPr fontAlgn="base">
                        <a:spcBef>
                          <a:spcPct val="20000"/>
                        </a:spcBef>
                        <a:spcAft>
                          <a:spcPct val="0"/>
                        </a:spcAft>
                        <a:buClr>
                          <a:srgbClr val="FD2B4E"/>
                        </a:buClr>
                        <a:buSzPct val="50000"/>
                        <a:buFont typeface="Wingdings" pitchFamily="2" charset="2"/>
                        <a:defRPr sz="1600">
                          <a:solidFill>
                            <a:schemeClr val="tx1"/>
                          </a:solidFill>
                          <a:latin typeface="Arial" panose="020B0604020202020204" pitchFamily="34" charset="0"/>
                        </a:defRPr>
                      </a:lvl6pPr>
                      <a:lvl7pPr fontAlgn="base">
                        <a:spcBef>
                          <a:spcPct val="20000"/>
                        </a:spcBef>
                        <a:spcAft>
                          <a:spcPct val="0"/>
                        </a:spcAft>
                        <a:buClr>
                          <a:srgbClr val="FD2B4E"/>
                        </a:buClr>
                        <a:buSzPct val="50000"/>
                        <a:buFont typeface="Wingdings" pitchFamily="2" charset="2"/>
                        <a:defRPr sz="1600">
                          <a:solidFill>
                            <a:schemeClr val="tx1"/>
                          </a:solidFill>
                          <a:latin typeface="Arial" panose="020B0604020202020204" pitchFamily="34" charset="0"/>
                        </a:defRPr>
                      </a:lvl7pPr>
                      <a:lvl8pPr fontAlgn="base">
                        <a:spcBef>
                          <a:spcPct val="20000"/>
                        </a:spcBef>
                        <a:spcAft>
                          <a:spcPct val="0"/>
                        </a:spcAft>
                        <a:buClr>
                          <a:srgbClr val="FD2B4E"/>
                        </a:buClr>
                        <a:buSzPct val="50000"/>
                        <a:buFont typeface="Wingdings" pitchFamily="2" charset="2"/>
                        <a:defRPr sz="1600">
                          <a:solidFill>
                            <a:schemeClr val="tx1"/>
                          </a:solidFill>
                          <a:latin typeface="Arial" panose="020B0604020202020204" pitchFamily="34" charset="0"/>
                        </a:defRPr>
                      </a:lvl8pPr>
                      <a:lvl9pPr fontAlgn="base">
                        <a:spcBef>
                          <a:spcPct val="20000"/>
                        </a:spcBef>
                        <a:spcAft>
                          <a:spcPct val="0"/>
                        </a:spcAft>
                        <a:buClr>
                          <a:srgbClr val="FD2B4E"/>
                        </a:buClr>
                        <a:buSzPct val="50000"/>
                        <a:buFont typeface="Wingdings" pitchFamily="2" charset="2"/>
                        <a:defRPr sz="1600">
                          <a:solidFill>
                            <a:schemeClr val="tx1"/>
                          </a:solidFill>
                          <a:latin typeface="Arial" panose="020B0604020202020204" pitchFamily="34" charset="0"/>
                        </a:defRPr>
                      </a:lvl9p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chemeClr val="tx1"/>
                          </a:solidFill>
                          <a:effectLst/>
                          <a:latin typeface="Arial" panose="020B0604020202020204" pitchFamily="34" charset="0"/>
                          <a:cs typeface="Arial" panose="020B0604020202020204" pitchFamily="34" charset="0"/>
                        </a:rPr>
                        <a:t>Poor Alignment</a:t>
                      </a:r>
                      <a:endParaRPr kumimoji="0" lang="en-US" altLang="en-US" sz="1500" b="0" i="0" u="none" strike="noStrike" cap="none" normalizeH="0" baseline="0">
                        <a:ln>
                          <a:noFill/>
                        </a:ln>
                        <a:solidFill>
                          <a:schemeClr val="tx1"/>
                        </a:solidFill>
                        <a:effectLst/>
                        <a:latin typeface="Arial" panose="020B0604020202020204" pitchFamily="34" charset="0"/>
                      </a:endParaRPr>
                    </a:p>
                  </a:txBody>
                  <a:tcPr marL="68580" marR="68580" marT="34293" marB="34293" anchor="b"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sz="2400">
                          <a:solidFill>
                            <a:schemeClr val="tx1"/>
                          </a:solidFill>
                          <a:latin typeface="Arial" panose="020B0604020202020204" pitchFamily="34" charset="0"/>
                        </a:defRPr>
                      </a:lvl1pPr>
                      <a:lvl2pPr>
                        <a:spcBef>
                          <a:spcPct val="20000"/>
                        </a:spcBef>
                        <a:buClr>
                          <a:schemeClr val="hlink"/>
                        </a:buClr>
                        <a:buSzPct val="55000"/>
                        <a:buFont typeface="Wingdings" pitchFamily="2" charset="2"/>
                        <a:defRPr sz="2000">
                          <a:solidFill>
                            <a:schemeClr val="tx1"/>
                          </a:solidFill>
                          <a:latin typeface="Arial" panose="020B0604020202020204" pitchFamily="34" charset="0"/>
                        </a:defRPr>
                      </a:lvl2pPr>
                      <a:lvl3pPr>
                        <a:spcBef>
                          <a:spcPct val="20000"/>
                        </a:spcBef>
                        <a:buClr>
                          <a:schemeClr val="accent2"/>
                        </a:buClr>
                        <a:buSzPct val="50000"/>
                        <a:buFont typeface="Wingdings" pitchFamily="2" charset="2"/>
                        <a:defRPr>
                          <a:solidFill>
                            <a:schemeClr val="tx1"/>
                          </a:solidFill>
                          <a:latin typeface="Arial" panose="020B0604020202020204" pitchFamily="34" charset="0"/>
                        </a:defRPr>
                      </a:lvl3pPr>
                      <a:lvl4pPr>
                        <a:spcBef>
                          <a:spcPct val="20000"/>
                        </a:spcBef>
                        <a:buClr>
                          <a:schemeClr val="folHlink"/>
                        </a:buClr>
                        <a:buSzPct val="55000"/>
                        <a:buFont typeface="Wingdings" pitchFamily="2" charset="2"/>
                        <a:defRPr sz="1600">
                          <a:solidFill>
                            <a:schemeClr val="tx1"/>
                          </a:solidFill>
                          <a:latin typeface="Arial" panose="020B0604020202020204" pitchFamily="34" charset="0"/>
                        </a:defRPr>
                      </a:lvl4pPr>
                      <a:lvl5pPr>
                        <a:spcBef>
                          <a:spcPct val="20000"/>
                        </a:spcBef>
                        <a:buClr>
                          <a:srgbClr val="FD2B4E"/>
                        </a:buClr>
                        <a:buSzPct val="50000"/>
                        <a:buFont typeface="Wingdings" pitchFamily="2" charset="2"/>
                        <a:defRPr sz="1600">
                          <a:solidFill>
                            <a:schemeClr val="tx1"/>
                          </a:solidFill>
                          <a:latin typeface="Arial" panose="020B0604020202020204" pitchFamily="34" charset="0"/>
                        </a:defRPr>
                      </a:lvl5pPr>
                      <a:lvl6pPr fontAlgn="base">
                        <a:spcBef>
                          <a:spcPct val="20000"/>
                        </a:spcBef>
                        <a:spcAft>
                          <a:spcPct val="0"/>
                        </a:spcAft>
                        <a:buClr>
                          <a:srgbClr val="FD2B4E"/>
                        </a:buClr>
                        <a:buSzPct val="50000"/>
                        <a:buFont typeface="Wingdings" pitchFamily="2" charset="2"/>
                        <a:defRPr sz="1600">
                          <a:solidFill>
                            <a:schemeClr val="tx1"/>
                          </a:solidFill>
                          <a:latin typeface="Arial" panose="020B0604020202020204" pitchFamily="34" charset="0"/>
                        </a:defRPr>
                      </a:lvl6pPr>
                      <a:lvl7pPr fontAlgn="base">
                        <a:spcBef>
                          <a:spcPct val="20000"/>
                        </a:spcBef>
                        <a:spcAft>
                          <a:spcPct val="0"/>
                        </a:spcAft>
                        <a:buClr>
                          <a:srgbClr val="FD2B4E"/>
                        </a:buClr>
                        <a:buSzPct val="50000"/>
                        <a:buFont typeface="Wingdings" pitchFamily="2" charset="2"/>
                        <a:defRPr sz="1600">
                          <a:solidFill>
                            <a:schemeClr val="tx1"/>
                          </a:solidFill>
                          <a:latin typeface="Arial" panose="020B0604020202020204" pitchFamily="34" charset="0"/>
                        </a:defRPr>
                      </a:lvl7pPr>
                      <a:lvl8pPr fontAlgn="base">
                        <a:spcBef>
                          <a:spcPct val="20000"/>
                        </a:spcBef>
                        <a:spcAft>
                          <a:spcPct val="0"/>
                        </a:spcAft>
                        <a:buClr>
                          <a:srgbClr val="FD2B4E"/>
                        </a:buClr>
                        <a:buSzPct val="50000"/>
                        <a:buFont typeface="Wingdings" pitchFamily="2" charset="2"/>
                        <a:defRPr sz="1600">
                          <a:solidFill>
                            <a:schemeClr val="tx1"/>
                          </a:solidFill>
                          <a:latin typeface="Arial" panose="020B0604020202020204" pitchFamily="34" charset="0"/>
                        </a:defRPr>
                      </a:lvl8pPr>
                      <a:lvl9pPr fontAlgn="base">
                        <a:spcBef>
                          <a:spcPct val="20000"/>
                        </a:spcBef>
                        <a:spcAft>
                          <a:spcPct val="0"/>
                        </a:spcAft>
                        <a:buClr>
                          <a:srgbClr val="FD2B4E"/>
                        </a:buClr>
                        <a:buSzPct val="50000"/>
                        <a:buFont typeface="Wingdings" pitchFamily="2" charset="2"/>
                        <a:defRPr sz="1600">
                          <a:solidFill>
                            <a:schemeClr val="tx1"/>
                          </a:solidFill>
                          <a:latin typeface="Arial" panose="020B0604020202020204" pitchFamily="34" charset="0"/>
                        </a:defRPr>
                      </a:lvl9p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chemeClr val="tx1"/>
                          </a:solidFill>
                          <a:effectLst/>
                          <a:latin typeface="Arial" panose="020B0604020202020204" pitchFamily="34" charset="0"/>
                          <a:cs typeface="Arial" panose="020B0604020202020204" pitchFamily="34" charset="0"/>
                        </a:rPr>
                        <a:t>223</a:t>
                      </a:r>
                      <a:endParaRPr kumimoji="0" lang="en-US" altLang="en-US" sz="1500" b="0" i="0" u="none" strike="noStrike" cap="none" normalizeH="0" baseline="0">
                        <a:ln>
                          <a:noFill/>
                        </a:ln>
                        <a:solidFill>
                          <a:schemeClr val="tx1"/>
                        </a:solidFill>
                        <a:effectLst/>
                        <a:latin typeface="Arial" panose="020B0604020202020204" pitchFamily="34" charset="0"/>
                      </a:endParaRPr>
                    </a:p>
                  </a:txBody>
                  <a:tcPr marL="68580" marR="68580" marT="34293" marB="34293" anchor="b"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3877217970"/>
                  </a:ext>
                </a:extLst>
              </a:tr>
              <a:tr h="297207">
                <a:tc>
                  <a:txBody>
                    <a:bodyPr/>
                    <a:lstStyle>
                      <a:lvl1pPr>
                        <a:spcBef>
                          <a:spcPct val="20000"/>
                        </a:spcBef>
                        <a:buClr>
                          <a:schemeClr val="folHlink"/>
                        </a:buClr>
                        <a:buSzPct val="60000"/>
                        <a:buFont typeface="Wingdings" pitchFamily="2" charset="2"/>
                        <a:defRPr sz="2400">
                          <a:solidFill>
                            <a:schemeClr val="tx1"/>
                          </a:solidFill>
                          <a:latin typeface="Arial" panose="020B0604020202020204" pitchFamily="34" charset="0"/>
                        </a:defRPr>
                      </a:lvl1pPr>
                      <a:lvl2pPr>
                        <a:spcBef>
                          <a:spcPct val="20000"/>
                        </a:spcBef>
                        <a:buClr>
                          <a:schemeClr val="hlink"/>
                        </a:buClr>
                        <a:buSzPct val="55000"/>
                        <a:buFont typeface="Wingdings" pitchFamily="2" charset="2"/>
                        <a:defRPr sz="2000">
                          <a:solidFill>
                            <a:schemeClr val="tx1"/>
                          </a:solidFill>
                          <a:latin typeface="Arial" panose="020B0604020202020204" pitchFamily="34" charset="0"/>
                        </a:defRPr>
                      </a:lvl2pPr>
                      <a:lvl3pPr>
                        <a:spcBef>
                          <a:spcPct val="20000"/>
                        </a:spcBef>
                        <a:buClr>
                          <a:schemeClr val="accent2"/>
                        </a:buClr>
                        <a:buSzPct val="50000"/>
                        <a:buFont typeface="Wingdings" pitchFamily="2" charset="2"/>
                        <a:defRPr>
                          <a:solidFill>
                            <a:schemeClr val="tx1"/>
                          </a:solidFill>
                          <a:latin typeface="Arial" panose="020B0604020202020204" pitchFamily="34" charset="0"/>
                        </a:defRPr>
                      </a:lvl3pPr>
                      <a:lvl4pPr>
                        <a:spcBef>
                          <a:spcPct val="20000"/>
                        </a:spcBef>
                        <a:buClr>
                          <a:schemeClr val="folHlink"/>
                        </a:buClr>
                        <a:buSzPct val="55000"/>
                        <a:buFont typeface="Wingdings" pitchFamily="2" charset="2"/>
                        <a:defRPr sz="1600">
                          <a:solidFill>
                            <a:schemeClr val="tx1"/>
                          </a:solidFill>
                          <a:latin typeface="Arial" panose="020B0604020202020204" pitchFamily="34" charset="0"/>
                        </a:defRPr>
                      </a:lvl4pPr>
                      <a:lvl5pPr>
                        <a:spcBef>
                          <a:spcPct val="20000"/>
                        </a:spcBef>
                        <a:buClr>
                          <a:srgbClr val="FD2B4E"/>
                        </a:buClr>
                        <a:buSzPct val="50000"/>
                        <a:buFont typeface="Wingdings" pitchFamily="2" charset="2"/>
                        <a:defRPr sz="1600">
                          <a:solidFill>
                            <a:schemeClr val="tx1"/>
                          </a:solidFill>
                          <a:latin typeface="Arial" panose="020B0604020202020204" pitchFamily="34" charset="0"/>
                        </a:defRPr>
                      </a:lvl5pPr>
                      <a:lvl6pPr fontAlgn="base">
                        <a:spcBef>
                          <a:spcPct val="20000"/>
                        </a:spcBef>
                        <a:spcAft>
                          <a:spcPct val="0"/>
                        </a:spcAft>
                        <a:buClr>
                          <a:srgbClr val="FD2B4E"/>
                        </a:buClr>
                        <a:buSzPct val="50000"/>
                        <a:buFont typeface="Wingdings" pitchFamily="2" charset="2"/>
                        <a:defRPr sz="1600">
                          <a:solidFill>
                            <a:schemeClr val="tx1"/>
                          </a:solidFill>
                          <a:latin typeface="Arial" panose="020B0604020202020204" pitchFamily="34" charset="0"/>
                        </a:defRPr>
                      </a:lvl6pPr>
                      <a:lvl7pPr fontAlgn="base">
                        <a:spcBef>
                          <a:spcPct val="20000"/>
                        </a:spcBef>
                        <a:spcAft>
                          <a:spcPct val="0"/>
                        </a:spcAft>
                        <a:buClr>
                          <a:srgbClr val="FD2B4E"/>
                        </a:buClr>
                        <a:buSzPct val="50000"/>
                        <a:buFont typeface="Wingdings" pitchFamily="2" charset="2"/>
                        <a:defRPr sz="1600">
                          <a:solidFill>
                            <a:schemeClr val="tx1"/>
                          </a:solidFill>
                          <a:latin typeface="Arial" panose="020B0604020202020204" pitchFamily="34" charset="0"/>
                        </a:defRPr>
                      </a:lvl7pPr>
                      <a:lvl8pPr fontAlgn="base">
                        <a:spcBef>
                          <a:spcPct val="20000"/>
                        </a:spcBef>
                        <a:spcAft>
                          <a:spcPct val="0"/>
                        </a:spcAft>
                        <a:buClr>
                          <a:srgbClr val="FD2B4E"/>
                        </a:buClr>
                        <a:buSzPct val="50000"/>
                        <a:buFont typeface="Wingdings" pitchFamily="2" charset="2"/>
                        <a:defRPr sz="1600">
                          <a:solidFill>
                            <a:schemeClr val="tx1"/>
                          </a:solidFill>
                          <a:latin typeface="Arial" panose="020B0604020202020204" pitchFamily="34" charset="0"/>
                        </a:defRPr>
                      </a:lvl8pPr>
                      <a:lvl9pPr fontAlgn="base">
                        <a:spcBef>
                          <a:spcPct val="20000"/>
                        </a:spcBef>
                        <a:spcAft>
                          <a:spcPct val="0"/>
                        </a:spcAft>
                        <a:buClr>
                          <a:srgbClr val="FD2B4E"/>
                        </a:buClr>
                        <a:buSzPct val="50000"/>
                        <a:buFont typeface="Wingdings" pitchFamily="2" charset="2"/>
                        <a:defRPr sz="1600">
                          <a:solidFill>
                            <a:schemeClr val="tx1"/>
                          </a:solidFill>
                          <a:latin typeface="Arial" panose="020B0604020202020204" pitchFamily="34" charset="0"/>
                        </a:defRPr>
                      </a:lvl9p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chemeClr val="tx1"/>
                          </a:solidFill>
                          <a:effectLst/>
                          <a:latin typeface="Arial" panose="020B0604020202020204" pitchFamily="34" charset="0"/>
                          <a:cs typeface="Arial" panose="020B0604020202020204" pitchFamily="34" charset="0"/>
                        </a:rPr>
                        <a:t>Missing Part</a:t>
                      </a:r>
                      <a:endParaRPr kumimoji="0" lang="en-US" altLang="en-US" sz="1500" b="0" i="0" u="none" strike="noStrike" cap="none" normalizeH="0" baseline="0">
                        <a:ln>
                          <a:noFill/>
                        </a:ln>
                        <a:solidFill>
                          <a:schemeClr val="tx1"/>
                        </a:solidFill>
                        <a:effectLst/>
                        <a:latin typeface="Arial" panose="020B0604020202020204" pitchFamily="34" charset="0"/>
                      </a:endParaRPr>
                    </a:p>
                  </a:txBody>
                  <a:tcPr marL="68580" marR="68580" marT="34293" marB="34293" anchor="b"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sz="2400">
                          <a:solidFill>
                            <a:schemeClr val="tx1"/>
                          </a:solidFill>
                          <a:latin typeface="Arial" panose="020B0604020202020204" pitchFamily="34" charset="0"/>
                        </a:defRPr>
                      </a:lvl1pPr>
                      <a:lvl2pPr>
                        <a:spcBef>
                          <a:spcPct val="20000"/>
                        </a:spcBef>
                        <a:buClr>
                          <a:schemeClr val="hlink"/>
                        </a:buClr>
                        <a:buSzPct val="55000"/>
                        <a:buFont typeface="Wingdings" pitchFamily="2" charset="2"/>
                        <a:defRPr sz="2000">
                          <a:solidFill>
                            <a:schemeClr val="tx1"/>
                          </a:solidFill>
                          <a:latin typeface="Arial" panose="020B0604020202020204" pitchFamily="34" charset="0"/>
                        </a:defRPr>
                      </a:lvl2pPr>
                      <a:lvl3pPr>
                        <a:spcBef>
                          <a:spcPct val="20000"/>
                        </a:spcBef>
                        <a:buClr>
                          <a:schemeClr val="accent2"/>
                        </a:buClr>
                        <a:buSzPct val="50000"/>
                        <a:buFont typeface="Wingdings" pitchFamily="2" charset="2"/>
                        <a:defRPr>
                          <a:solidFill>
                            <a:schemeClr val="tx1"/>
                          </a:solidFill>
                          <a:latin typeface="Arial" panose="020B0604020202020204" pitchFamily="34" charset="0"/>
                        </a:defRPr>
                      </a:lvl3pPr>
                      <a:lvl4pPr>
                        <a:spcBef>
                          <a:spcPct val="20000"/>
                        </a:spcBef>
                        <a:buClr>
                          <a:schemeClr val="folHlink"/>
                        </a:buClr>
                        <a:buSzPct val="55000"/>
                        <a:buFont typeface="Wingdings" pitchFamily="2" charset="2"/>
                        <a:defRPr sz="1600">
                          <a:solidFill>
                            <a:schemeClr val="tx1"/>
                          </a:solidFill>
                          <a:latin typeface="Arial" panose="020B0604020202020204" pitchFamily="34" charset="0"/>
                        </a:defRPr>
                      </a:lvl4pPr>
                      <a:lvl5pPr>
                        <a:spcBef>
                          <a:spcPct val="20000"/>
                        </a:spcBef>
                        <a:buClr>
                          <a:srgbClr val="FD2B4E"/>
                        </a:buClr>
                        <a:buSzPct val="50000"/>
                        <a:buFont typeface="Wingdings" pitchFamily="2" charset="2"/>
                        <a:defRPr sz="1600">
                          <a:solidFill>
                            <a:schemeClr val="tx1"/>
                          </a:solidFill>
                          <a:latin typeface="Arial" panose="020B0604020202020204" pitchFamily="34" charset="0"/>
                        </a:defRPr>
                      </a:lvl5pPr>
                      <a:lvl6pPr fontAlgn="base">
                        <a:spcBef>
                          <a:spcPct val="20000"/>
                        </a:spcBef>
                        <a:spcAft>
                          <a:spcPct val="0"/>
                        </a:spcAft>
                        <a:buClr>
                          <a:srgbClr val="FD2B4E"/>
                        </a:buClr>
                        <a:buSzPct val="50000"/>
                        <a:buFont typeface="Wingdings" pitchFamily="2" charset="2"/>
                        <a:defRPr sz="1600">
                          <a:solidFill>
                            <a:schemeClr val="tx1"/>
                          </a:solidFill>
                          <a:latin typeface="Arial" panose="020B0604020202020204" pitchFamily="34" charset="0"/>
                        </a:defRPr>
                      </a:lvl6pPr>
                      <a:lvl7pPr fontAlgn="base">
                        <a:spcBef>
                          <a:spcPct val="20000"/>
                        </a:spcBef>
                        <a:spcAft>
                          <a:spcPct val="0"/>
                        </a:spcAft>
                        <a:buClr>
                          <a:srgbClr val="FD2B4E"/>
                        </a:buClr>
                        <a:buSzPct val="50000"/>
                        <a:buFont typeface="Wingdings" pitchFamily="2" charset="2"/>
                        <a:defRPr sz="1600">
                          <a:solidFill>
                            <a:schemeClr val="tx1"/>
                          </a:solidFill>
                          <a:latin typeface="Arial" panose="020B0604020202020204" pitchFamily="34" charset="0"/>
                        </a:defRPr>
                      </a:lvl7pPr>
                      <a:lvl8pPr fontAlgn="base">
                        <a:spcBef>
                          <a:spcPct val="20000"/>
                        </a:spcBef>
                        <a:spcAft>
                          <a:spcPct val="0"/>
                        </a:spcAft>
                        <a:buClr>
                          <a:srgbClr val="FD2B4E"/>
                        </a:buClr>
                        <a:buSzPct val="50000"/>
                        <a:buFont typeface="Wingdings" pitchFamily="2" charset="2"/>
                        <a:defRPr sz="1600">
                          <a:solidFill>
                            <a:schemeClr val="tx1"/>
                          </a:solidFill>
                          <a:latin typeface="Arial" panose="020B0604020202020204" pitchFamily="34" charset="0"/>
                        </a:defRPr>
                      </a:lvl8pPr>
                      <a:lvl9pPr fontAlgn="base">
                        <a:spcBef>
                          <a:spcPct val="20000"/>
                        </a:spcBef>
                        <a:spcAft>
                          <a:spcPct val="0"/>
                        </a:spcAft>
                        <a:buClr>
                          <a:srgbClr val="FD2B4E"/>
                        </a:buClr>
                        <a:buSzPct val="50000"/>
                        <a:buFont typeface="Wingdings" pitchFamily="2" charset="2"/>
                        <a:defRPr sz="1600">
                          <a:solidFill>
                            <a:schemeClr val="tx1"/>
                          </a:solidFill>
                          <a:latin typeface="Arial" panose="020B0604020202020204" pitchFamily="34" charset="0"/>
                        </a:defRPr>
                      </a:lvl9p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chemeClr val="tx1"/>
                          </a:solidFill>
                          <a:effectLst/>
                          <a:latin typeface="Arial" panose="020B0604020202020204" pitchFamily="34" charset="0"/>
                          <a:cs typeface="Arial" panose="020B0604020202020204" pitchFamily="34" charset="0"/>
                        </a:rPr>
                        <a:t>25</a:t>
                      </a:r>
                      <a:endParaRPr kumimoji="0" lang="en-US" altLang="en-US" sz="1500" b="0" i="0" u="none" strike="noStrike" cap="none" normalizeH="0" baseline="0">
                        <a:ln>
                          <a:noFill/>
                        </a:ln>
                        <a:solidFill>
                          <a:schemeClr val="tx1"/>
                        </a:solidFill>
                        <a:effectLst/>
                        <a:latin typeface="Arial" panose="020B0604020202020204" pitchFamily="34" charset="0"/>
                      </a:endParaRPr>
                    </a:p>
                  </a:txBody>
                  <a:tcPr marL="68580" marR="68580" marT="34293" marB="34293" anchor="b"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2307149654"/>
                  </a:ext>
                </a:extLst>
              </a:tr>
              <a:tr h="297207">
                <a:tc>
                  <a:txBody>
                    <a:bodyPr/>
                    <a:lstStyle>
                      <a:lvl1pPr>
                        <a:spcBef>
                          <a:spcPct val="20000"/>
                        </a:spcBef>
                        <a:buClr>
                          <a:schemeClr val="folHlink"/>
                        </a:buClr>
                        <a:buSzPct val="60000"/>
                        <a:buFont typeface="Wingdings" pitchFamily="2" charset="2"/>
                        <a:defRPr sz="2400">
                          <a:solidFill>
                            <a:schemeClr val="tx1"/>
                          </a:solidFill>
                          <a:latin typeface="Arial" panose="020B0604020202020204" pitchFamily="34" charset="0"/>
                        </a:defRPr>
                      </a:lvl1pPr>
                      <a:lvl2pPr>
                        <a:spcBef>
                          <a:spcPct val="20000"/>
                        </a:spcBef>
                        <a:buClr>
                          <a:schemeClr val="hlink"/>
                        </a:buClr>
                        <a:buSzPct val="55000"/>
                        <a:buFont typeface="Wingdings" pitchFamily="2" charset="2"/>
                        <a:defRPr sz="2000">
                          <a:solidFill>
                            <a:schemeClr val="tx1"/>
                          </a:solidFill>
                          <a:latin typeface="Arial" panose="020B0604020202020204" pitchFamily="34" charset="0"/>
                        </a:defRPr>
                      </a:lvl2pPr>
                      <a:lvl3pPr>
                        <a:spcBef>
                          <a:spcPct val="20000"/>
                        </a:spcBef>
                        <a:buClr>
                          <a:schemeClr val="accent2"/>
                        </a:buClr>
                        <a:buSzPct val="50000"/>
                        <a:buFont typeface="Wingdings" pitchFamily="2" charset="2"/>
                        <a:defRPr>
                          <a:solidFill>
                            <a:schemeClr val="tx1"/>
                          </a:solidFill>
                          <a:latin typeface="Arial" panose="020B0604020202020204" pitchFamily="34" charset="0"/>
                        </a:defRPr>
                      </a:lvl3pPr>
                      <a:lvl4pPr>
                        <a:spcBef>
                          <a:spcPct val="20000"/>
                        </a:spcBef>
                        <a:buClr>
                          <a:schemeClr val="folHlink"/>
                        </a:buClr>
                        <a:buSzPct val="55000"/>
                        <a:buFont typeface="Wingdings" pitchFamily="2" charset="2"/>
                        <a:defRPr sz="1600">
                          <a:solidFill>
                            <a:schemeClr val="tx1"/>
                          </a:solidFill>
                          <a:latin typeface="Arial" panose="020B0604020202020204" pitchFamily="34" charset="0"/>
                        </a:defRPr>
                      </a:lvl4pPr>
                      <a:lvl5pPr>
                        <a:spcBef>
                          <a:spcPct val="20000"/>
                        </a:spcBef>
                        <a:buClr>
                          <a:srgbClr val="FD2B4E"/>
                        </a:buClr>
                        <a:buSzPct val="50000"/>
                        <a:buFont typeface="Wingdings" pitchFamily="2" charset="2"/>
                        <a:defRPr sz="1600">
                          <a:solidFill>
                            <a:schemeClr val="tx1"/>
                          </a:solidFill>
                          <a:latin typeface="Arial" panose="020B0604020202020204" pitchFamily="34" charset="0"/>
                        </a:defRPr>
                      </a:lvl5pPr>
                      <a:lvl6pPr fontAlgn="base">
                        <a:spcBef>
                          <a:spcPct val="20000"/>
                        </a:spcBef>
                        <a:spcAft>
                          <a:spcPct val="0"/>
                        </a:spcAft>
                        <a:buClr>
                          <a:srgbClr val="FD2B4E"/>
                        </a:buClr>
                        <a:buSzPct val="50000"/>
                        <a:buFont typeface="Wingdings" pitchFamily="2" charset="2"/>
                        <a:defRPr sz="1600">
                          <a:solidFill>
                            <a:schemeClr val="tx1"/>
                          </a:solidFill>
                          <a:latin typeface="Arial" panose="020B0604020202020204" pitchFamily="34" charset="0"/>
                        </a:defRPr>
                      </a:lvl6pPr>
                      <a:lvl7pPr fontAlgn="base">
                        <a:spcBef>
                          <a:spcPct val="20000"/>
                        </a:spcBef>
                        <a:spcAft>
                          <a:spcPct val="0"/>
                        </a:spcAft>
                        <a:buClr>
                          <a:srgbClr val="FD2B4E"/>
                        </a:buClr>
                        <a:buSzPct val="50000"/>
                        <a:buFont typeface="Wingdings" pitchFamily="2" charset="2"/>
                        <a:defRPr sz="1600">
                          <a:solidFill>
                            <a:schemeClr val="tx1"/>
                          </a:solidFill>
                          <a:latin typeface="Arial" panose="020B0604020202020204" pitchFamily="34" charset="0"/>
                        </a:defRPr>
                      </a:lvl7pPr>
                      <a:lvl8pPr fontAlgn="base">
                        <a:spcBef>
                          <a:spcPct val="20000"/>
                        </a:spcBef>
                        <a:spcAft>
                          <a:spcPct val="0"/>
                        </a:spcAft>
                        <a:buClr>
                          <a:srgbClr val="FD2B4E"/>
                        </a:buClr>
                        <a:buSzPct val="50000"/>
                        <a:buFont typeface="Wingdings" pitchFamily="2" charset="2"/>
                        <a:defRPr sz="1600">
                          <a:solidFill>
                            <a:schemeClr val="tx1"/>
                          </a:solidFill>
                          <a:latin typeface="Arial" panose="020B0604020202020204" pitchFamily="34" charset="0"/>
                        </a:defRPr>
                      </a:lvl8pPr>
                      <a:lvl9pPr fontAlgn="base">
                        <a:spcBef>
                          <a:spcPct val="20000"/>
                        </a:spcBef>
                        <a:spcAft>
                          <a:spcPct val="0"/>
                        </a:spcAft>
                        <a:buClr>
                          <a:srgbClr val="FD2B4E"/>
                        </a:buClr>
                        <a:buSzPct val="50000"/>
                        <a:buFont typeface="Wingdings" pitchFamily="2" charset="2"/>
                        <a:defRPr sz="1600">
                          <a:solidFill>
                            <a:schemeClr val="tx1"/>
                          </a:solidFill>
                          <a:latin typeface="Arial" panose="020B0604020202020204" pitchFamily="34" charset="0"/>
                        </a:defRPr>
                      </a:lvl9p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chemeClr val="tx1"/>
                          </a:solidFill>
                          <a:effectLst/>
                          <a:latin typeface="Arial" panose="020B0604020202020204" pitchFamily="34" charset="0"/>
                          <a:cs typeface="Arial" panose="020B0604020202020204" pitchFamily="34" charset="0"/>
                        </a:rPr>
                        <a:t>Paint Flaw</a:t>
                      </a:r>
                      <a:endParaRPr kumimoji="0" lang="en-US" altLang="en-US" sz="1500" b="0" i="0" u="none" strike="noStrike" cap="none" normalizeH="0" baseline="0">
                        <a:ln>
                          <a:noFill/>
                        </a:ln>
                        <a:solidFill>
                          <a:schemeClr val="tx1"/>
                        </a:solidFill>
                        <a:effectLst/>
                        <a:latin typeface="Arial" panose="020B0604020202020204" pitchFamily="34" charset="0"/>
                      </a:endParaRPr>
                    </a:p>
                  </a:txBody>
                  <a:tcPr marL="68580" marR="68580" marT="34293" marB="34293" anchor="b"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sz="2400">
                          <a:solidFill>
                            <a:schemeClr val="tx1"/>
                          </a:solidFill>
                          <a:latin typeface="Arial" panose="020B0604020202020204" pitchFamily="34" charset="0"/>
                        </a:defRPr>
                      </a:lvl1pPr>
                      <a:lvl2pPr>
                        <a:spcBef>
                          <a:spcPct val="20000"/>
                        </a:spcBef>
                        <a:buClr>
                          <a:schemeClr val="hlink"/>
                        </a:buClr>
                        <a:buSzPct val="55000"/>
                        <a:buFont typeface="Wingdings" pitchFamily="2" charset="2"/>
                        <a:defRPr sz="2000">
                          <a:solidFill>
                            <a:schemeClr val="tx1"/>
                          </a:solidFill>
                          <a:latin typeface="Arial" panose="020B0604020202020204" pitchFamily="34" charset="0"/>
                        </a:defRPr>
                      </a:lvl2pPr>
                      <a:lvl3pPr>
                        <a:spcBef>
                          <a:spcPct val="20000"/>
                        </a:spcBef>
                        <a:buClr>
                          <a:schemeClr val="accent2"/>
                        </a:buClr>
                        <a:buSzPct val="50000"/>
                        <a:buFont typeface="Wingdings" pitchFamily="2" charset="2"/>
                        <a:defRPr>
                          <a:solidFill>
                            <a:schemeClr val="tx1"/>
                          </a:solidFill>
                          <a:latin typeface="Arial" panose="020B0604020202020204" pitchFamily="34" charset="0"/>
                        </a:defRPr>
                      </a:lvl3pPr>
                      <a:lvl4pPr>
                        <a:spcBef>
                          <a:spcPct val="20000"/>
                        </a:spcBef>
                        <a:buClr>
                          <a:schemeClr val="folHlink"/>
                        </a:buClr>
                        <a:buSzPct val="55000"/>
                        <a:buFont typeface="Wingdings" pitchFamily="2" charset="2"/>
                        <a:defRPr sz="1600">
                          <a:solidFill>
                            <a:schemeClr val="tx1"/>
                          </a:solidFill>
                          <a:latin typeface="Arial" panose="020B0604020202020204" pitchFamily="34" charset="0"/>
                        </a:defRPr>
                      </a:lvl4pPr>
                      <a:lvl5pPr>
                        <a:spcBef>
                          <a:spcPct val="20000"/>
                        </a:spcBef>
                        <a:buClr>
                          <a:srgbClr val="FD2B4E"/>
                        </a:buClr>
                        <a:buSzPct val="50000"/>
                        <a:buFont typeface="Wingdings" pitchFamily="2" charset="2"/>
                        <a:defRPr sz="1600">
                          <a:solidFill>
                            <a:schemeClr val="tx1"/>
                          </a:solidFill>
                          <a:latin typeface="Arial" panose="020B0604020202020204" pitchFamily="34" charset="0"/>
                        </a:defRPr>
                      </a:lvl5pPr>
                      <a:lvl6pPr fontAlgn="base">
                        <a:spcBef>
                          <a:spcPct val="20000"/>
                        </a:spcBef>
                        <a:spcAft>
                          <a:spcPct val="0"/>
                        </a:spcAft>
                        <a:buClr>
                          <a:srgbClr val="FD2B4E"/>
                        </a:buClr>
                        <a:buSzPct val="50000"/>
                        <a:buFont typeface="Wingdings" pitchFamily="2" charset="2"/>
                        <a:defRPr sz="1600">
                          <a:solidFill>
                            <a:schemeClr val="tx1"/>
                          </a:solidFill>
                          <a:latin typeface="Arial" panose="020B0604020202020204" pitchFamily="34" charset="0"/>
                        </a:defRPr>
                      </a:lvl6pPr>
                      <a:lvl7pPr fontAlgn="base">
                        <a:spcBef>
                          <a:spcPct val="20000"/>
                        </a:spcBef>
                        <a:spcAft>
                          <a:spcPct val="0"/>
                        </a:spcAft>
                        <a:buClr>
                          <a:srgbClr val="FD2B4E"/>
                        </a:buClr>
                        <a:buSzPct val="50000"/>
                        <a:buFont typeface="Wingdings" pitchFamily="2" charset="2"/>
                        <a:defRPr sz="1600">
                          <a:solidFill>
                            <a:schemeClr val="tx1"/>
                          </a:solidFill>
                          <a:latin typeface="Arial" panose="020B0604020202020204" pitchFamily="34" charset="0"/>
                        </a:defRPr>
                      </a:lvl7pPr>
                      <a:lvl8pPr fontAlgn="base">
                        <a:spcBef>
                          <a:spcPct val="20000"/>
                        </a:spcBef>
                        <a:spcAft>
                          <a:spcPct val="0"/>
                        </a:spcAft>
                        <a:buClr>
                          <a:srgbClr val="FD2B4E"/>
                        </a:buClr>
                        <a:buSzPct val="50000"/>
                        <a:buFont typeface="Wingdings" pitchFamily="2" charset="2"/>
                        <a:defRPr sz="1600">
                          <a:solidFill>
                            <a:schemeClr val="tx1"/>
                          </a:solidFill>
                          <a:latin typeface="Arial" panose="020B0604020202020204" pitchFamily="34" charset="0"/>
                        </a:defRPr>
                      </a:lvl8pPr>
                      <a:lvl9pPr fontAlgn="base">
                        <a:spcBef>
                          <a:spcPct val="20000"/>
                        </a:spcBef>
                        <a:spcAft>
                          <a:spcPct val="0"/>
                        </a:spcAft>
                        <a:buClr>
                          <a:srgbClr val="FD2B4E"/>
                        </a:buClr>
                        <a:buSzPct val="50000"/>
                        <a:buFont typeface="Wingdings" pitchFamily="2" charset="2"/>
                        <a:defRPr sz="1600">
                          <a:solidFill>
                            <a:schemeClr val="tx1"/>
                          </a:solidFill>
                          <a:latin typeface="Arial" panose="020B0604020202020204" pitchFamily="34" charset="0"/>
                        </a:defRPr>
                      </a:lvl9p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chemeClr val="tx1"/>
                          </a:solidFill>
                          <a:effectLst/>
                          <a:latin typeface="Arial" panose="020B0604020202020204" pitchFamily="34" charset="0"/>
                          <a:cs typeface="Arial" panose="020B0604020202020204" pitchFamily="34" charset="0"/>
                        </a:rPr>
                        <a:t>78</a:t>
                      </a:r>
                      <a:endParaRPr kumimoji="0" lang="en-US" altLang="en-US" sz="1500" b="0" i="0" u="none" strike="noStrike" cap="none" normalizeH="0" baseline="0">
                        <a:ln>
                          <a:noFill/>
                        </a:ln>
                        <a:solidFill>
                          <a:schemeClr val="tx1"/>
                        </a:solidFill>
                        <a:effectLst/>
                        <a:latin typeface="Arial" panose="020B0604020202020204" pitchFamily="34" charset="0"/>
                      </a:endParaRPr>
                    </a:p>
                  </a:txBody>
                  <a:tcPr marL="68580" marR="68580" marT="34293" marB="34293" anchor="b"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3132358842"/>
                  </a:ext>
                </a:extLst>
              </a:tr>
              <a:tr h="297207">
                <a:tc>
                  <a:txBody>
                    <a:bodyPr/>
                    <a:lstStyle>
                      <a:lvl1pPr>
                        <a:spcBef>
                          <a:spcPct val="20000"/>
                        </a:spcBef>
                        <a:buClr>
                          <a:schemeClr val="folHlink"/>
                        </a:buClr>
                        <a:buSzPct val="60000"/>
                        <a:buFont typeface="Wingdings" pitchFamily="2" charset="2"/>
                        <a:defRPr sz="2400">
                          <a:solidFill>
                            <a:schemeClr val="tx1"/>
                          </a:solidFill>
                          <a:latin typeface="Arial" panose="020B0604020202020204" pitchFamily="34" charset="0"/>
                        </a:defRPr>
                      </a:lvl1pPr>
                      <a:lvl2pPr>
                        <a:spcBef>
                          <a:spcPct val="20000"/>
                        </a:spcBef>
                        <a:buClr>
                          <a:schemeClr val="hlink"/>
                        </a:buClr>
                        <a:buSzPct val="55000"/>
                        <a:buFont typeface="Wingdings" pitchFamily="2" charset="2"/>
                        <a:defRPr sz="2000">
                          <a:solidFill>
                            <a:schemeClr val="tx1"/>
                          </a:solidFill>
                          <a:latin typeface="Arial" panose="020B0604020202020204" pitchFamily="34" charset="0"/>
                        </a:defRPr>
                      </a:lvl2pPr>
                      <a:lvl3pPr>
                        <a:spcBef>
                          <a:spcPct val="20000"/>
                        </a:spcBef>
                        <a:buClr>
                          <a:schemeClr val="accent2"/>
                        </a:buClr>
                        <a:buSzPct val="50000"/>
                        <a:buFont typeface="Wingdings" pitchFamily="2" charset="2"/>
                        <a:defRPr>
                          <a:solidFill>
                            <a:schemeClr val="tx1"/>
                          </a:solidFill>
                          <a:latin typeface="Arial" panose="020B0604020202020204" pitchFamily="34" charset="0"/>
                        </a:defRPr>
                      </a:lvl3pPr>
                      <a:lvl4pPr>
                        <a:spcBef>
                          <a:spcPct val="20000"/>
                        </a:spcBef>
                        <a:buClr>
                          <a:schemeClr val="folHlink"/>
                        </a:buClr>
                        <a:buSzPct val="55000"/>
                        <a:buFont typeface="Wingdings" pitchFamily="2" charset="2"/>
                        <a:defRPr sz="1600">
                          <a:solidFill>
                            <a:schemeClr val="tx1"/>
                          </a:solidFill>
                          <a:latin typeface="Arial" panose="020B0604020202020204" pitchFamily="34" charset="0"/>
                        </a:defRPr>
                      </a:lvl4pPr>
                      <a:lvl5pPr>
                        <a:spcBef>
                          <a:spcPct val="20000"/>
                        </a:spcBef>
                        <a:buClr>
                          <a:srgbClr val="FD2B4E"/>
                        </a:buClr>
                        <a:buSzPct val="50000"/>
                        <a:buFont typeface="Wingdings" pitchFamily="2" charset="2"/>
                        <a:defRPr sz="1600">
                          <a:solidFill>
                            <a:schemeClr val="tx1"/>
                          </a:solidFill>
                          <a:latin typeface="Arial" panose="020B0604020202020204" pitchFamily="34" charset="0"/>
                        </a:defRPr>
                      </a:lvl5pPr>
                      <a:lvl6pPr fontAlgn="base">
                        <a:spcBef>
                          <a:spcPct val="20000"/>
                        </a:spcBef>
                        <a:spcAft>
                          <a:spcPct val="0"/>
                        </a:spcAft>
                        <a:buClr>
                          <a:srgbClr val="FD2B4E"/>
                        </a:buClr>
                        <a:buSzPct val="50000"/>
                        <a:buFont typeface="Wingdings" pitchFamily="2" charset="2"/>
                        <a:defRPr sz="1600">
                          <a:solidFill>
                            <a:schemeClr val="tx1"/>
                          </a:solidFill>
                          <a:latin typeface="Arial" panose="020B0604020202020204" pitchFamily="34" charset="0"/>
                        </a:defRPr>
                      </a:lvl6pPr>
                      <a:lvl7pPr fontAlgn="base">
                        <a:spcBef>
                          <a:spcPct val="20000"/>
                        </a:spcBef>
                        <a:spcAft>
                          <a:spcPct val="0"/>
                        </a:spcAft>
                        <a:buClr>
                          <a:srgbClr val="FD2B4E"/>
                        </a:buClr>
                        <a:buSzPct val="50000"/>
                        <a:buFont typeface="Wingdings" pitchFamily="2" charset="2"/>
                        <a:defRPr sz="1600">
                          <a:solidFill>
                            <a:schemeClr val="tx1"/>
                          </a:solidFill>
                          <a:latin typeface="Arial" panose="020B0604020202020204" pitchFamily="34" charset="0"/>
                        </a:defRPr>
                      </a:lvl7pPr>
                      <a:lvl8pPr fontAlgn="base">
                        <a:spcBef>
                          <a:spcPct val="20000"/>
                        </a:spcBef>
                        <a:spcAft>
                          <a:spcPct val="0"/>
                        </a:spcAft>
                        <a:buClr>
                          <a:srgbClr val="FD2B4E"/>
                        </a:buClr>
                        <a:buSzPct val="50000"/>
                        <a:buFont typeface="Wingdings" pitchFamily="2" charset="2"/>
                        <a:defRPr sz="1600">
                          <a:solidFill>
                            <a:schemeClr val="tx1"/>
                          </a:solidFill>
                          <a:latin typeface="Arial" panose="020B0604020202020204" pitchFamily="34" charset="0"/>
                        </a:defRPr>
                      </a:lvl8pPr>
                      <a:lvl9pPr fontAlgn="base">
                        <a:spcBef>
                          <a:spcPct val="20000"/>
                        </a:spcBef>
                        <a:spcAft>
                          <a:spcPct val="0"/>
                        </a:spcAft>
                        <a:buClr>
                          <a:srgbClr val="FD2B4E"/>
                        </a:buClr>
                        <a:buSzPct val="50000"/>
                        <a:buFont typeface="Wingdings" pitchFamily="2" charset="2"/>
                        <a:defRPr sz="1600">
                          <a:solidFill>
                            <a:schemeClr val="tx1"/>
                          </a:solidFill>
                          <a:latin typeface="Arial" panose="020B0604020202020204" pitchFamily="34" charset="0"/>
                        </a:defRPr>
                      </a:lvl9p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chemeClr val="tx1"/>
                          </a:solidFill>
                          <a:effectLst/>
                          <a:latin typeface="Arial" panose="020B0604020202020204" pitchFamily="34" charset="0"/>
                          <a:cs typeface="Arial" panose="020B0604020202020204" pitchFamily="34" charset="0"/>
                        </a:rPr>
                        <a:t>Electrical Short</a:t>
                      </a:r>
                      <a:endParaRPr kumimoji="0" lang="en-US" altLang="en-US" sz="1500" b="0" i="0" u="none" strike="noStrike" cap="none" normalizeH="0" baseline="0">
                        <a:ln>
                          <a:noFill/>
                        </a:ln>
                        <a:solidFill>
                          <a:schemeClr val="tx1"/>
                        </a:solidFill>
                        <a:effectLst/>
                        <a:latin typeface="Arial" panose="020B0604020202020204" pitchFamily="34" charset="0"/>
                      </a:endParaRPr>
                    </a:p>
                  </a:txBody>
                  <a:tcPr marL="68580" marR="68580" marT="34293" marB="34293" anchor="b"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sz="2400">
                          <a:solidFill>
                            <a:schemeClr val="tx1"/>
                          </a:solidFill>
                          <a:latin typeface="Arial" panose="020B0604020202020204" pitchFamily="34" charset="0"/>
                        </a:defRPr>
                      </a:lvl1pPr>
                      <a:lvl2pPr>
                        <a:spcBef>
                          <a:spcPct val="20000"/>
                        </a:spcBef>
                        <a:buClr>
                          <a:schemeClr val="hlink"/>
                        </a:buClr>
                        <a:buSzPct val="55000"/>
                        <a:buFont typeface="Wingdings" pitchFamily="2" charset="2"/>
                        <a:defRPr sz="2000">
                          <a:solidFill>
                            <a:schemeClr val="tx1"/>
                          </a:solidFill>
                          <a:latin typeface="Arial" panose="020B0604020202020204" pitchFamily="34" charset="0"/>
                        </a:defRPr>
                      </a:lvl2pPr>
                      <a:lvl3pPr>
                        <a:spcBef>
                          <a:spcPct val="20000"/>
                        </a:spcBef>
                        <a:buClr>
                          <a:schemeClr val="accent2"/>
                        </a:buClr>
                        <a:buSzPct val="50000"/>
                        <a:buFont typeface="Wingdings" pitchFamily="2" charset="2"/>
                        <a:defRPr>
                          <a:solidFill>
                            <a:schemeClr val="tx1"/>
                          </a:solidFill>
                          <a:latin typeface="Arial" panose="020B0604020202020204" pitchFamily="34" charset="0"/>
                        </a:defRPr>
                      </a:lvl3pPr>
                      <a:lvl4pPr>
                        <a:spcBef>
                          <a:spcPct val="20000"/>
                        </a:spcBef>
                        <a:buClr>
                          <a:schemeClr val="folHlink"/>
                        </a:buClr>
                        <a:buSzPct val="55000"/>
                        <a:buFont typeface="Wingdings" pitchFamily="2" charset="2"/>
                        <a:defRPr sz="1600">
                          <a:solidFill>
                            <a:schemeClr val="tx1"/>
                          </a:solidFill>
                          <a:latin typeface="Arial" panose="020B0604020202020204" pitchFamily="34" charset="0"/>
                        </a:defRPr>
                      </a:lvl4pPr>
                      <a:lvl5pPr>
                        <a:spcBef>
                          <a:spcPct val="20000"/>
                        </a:spcBef>
                        <a:buClr>
                          <a:srgbClr val="FD2B4E"/>
                        </a:buClr>
                        <a:buSzPct val="50000"/>
                        <a:buFont typeface="Wingdings" pitchFamily="2" charset="2"/>
                        <a:defRPr sz="1600">
                          <a:solidFill>
                            <a:schemeClr val="tx1"/>
                          </a:solidFill>
                          <a:latin typeface="Arial" panose="020B0604020202020204" pitchFamily="34" charset="0"/>
                        </a:defRPr>
                      </a:lvl5pPr>
                      <a:lvl6pPr fontAlgn="base">
                        <a:spcBef>
                          <a:spcPct val="20000"/>
                        </a:spcBef>
                        <a:spcAft>
                          <a:spcPct val="0"/>
                        </a:spcAft>
                        <a:buClr>
                          <a:srgbClr val="FD2B4E"/>
                        </a:buClr>
                        <a:buSzPct val="50000"/>
                        <a:buFont typeface="Wingdings" pitchFamily="2" charset="2"/>
                        <a:defRPr sz="1600">
                          <a:solidFill>
                            <a:schemeClr val="tx1"/>
                          </a:solidFill>
                          <a:latin typeface="Arial" panose="020B0604020202020204" pitchFamily="34" charset="0"/>
                        </a:defRPr>
                      </a:lvl6pPr>
                      <a:lvl7pPr fontAlgn="base">
                        <a:spcBef>
                          <a:spcPct val="20000"/>
                        </a:spcBef>
                        <a:spcAft>
                          <a:spcPct val="0"/>
                        </a:spcAft>
                        <a:buClr>
                          <a:srgbClr val="FD2B4E"/>
                        </a:buClr>
                        <a:buSzPct val="50000"/>
                        <a:buFont typeface="Wingdings" pitchFamily="2" charset="2"/>
                        <a:defRPr sz="1600">
                          <a:solidFill>
                            <a:schemeClr val="tx1"/>
                          </a:solidFill>
                          <a:latin typeface="Arial" panose="020B0604020202020204" pitchFamily="34" charset="0"/>
                        </a:defRPr>
                      </a:lvl7pPr>
                      <a:lvl8pPr fontAlgn="base">
                        <a:spcBef>
                          <a:spcPct val="20000"/>
                        </a:spcBef>
                        <a:spcAft>
                          <a:spcPct val="0"/>
                        </a:spcAft>
                        <a:buClr>
                          <a:srgbClr val="FD2B4E"/>
                        </a:buClr>
                        <a:buSzPct val="50000"/>
                        <a:buFont typeface="Wingdings" pitchFamily="2" charset="2"/>
                        <a:defRPr sz="1600">
                          <a:solidFill>
                            <a:schemeClr val="tx1"/>
                          </a:solidFill>
                          <a:latin typeface="Arial" panose="020B0604020202020204" pitchFamily="34" charset="0"/>
                        </a:defRPr>
                      </a:lvl8pPr>
                      <a:lvl9pPr fontAlgn="base">
                        <a:spcBef>
                          <a:spcPct val="20000"/>
                        </a:spcBef>
                        <a:spcAft>
                          <a:spcPct val="0"/>
                        </a:spcAft>
                        <a:buClr>
                          <a:srgbClr val="FD2B4E"/>
                        </a:buClr>
                        <a:buSzPct val="50000"/>
                        <a:buFont typeface="Wingdings" pitchFamily="2" charset="2"/>
                        <a:defRPr sz="1600">
                          <a:solidFill>
                            <a:schemeClr val="tx1"/>
                          </a:solidFill>
                          <a:latin typeface="Arial" panose="020B0604020202020204" pitchFamily="34" charset="0"/>
                        </a:defRPr>
                      </a:lvl9p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chemeClr val="tx1"/>
                          </a:solidFill>
                          <a:effectLst/>
                          <a:latin typeface="Arial" panose="020B0604020202020204" pitchFamily="34" charset="0"/>
                          <a:cs typeface="Arial" panose="020B0604020202020204" pitchFamily="34" charset="0"/>
                        </a:rPr>
                        <a:t>19</a:t>
                      </a:r>
                      <a:endParaRPr kumimoji="0" lang="en-US" altLang="en-US" sz="1500" b="0" i="0" u="none" strike="noStrike" cap="none" normalizeH="0" baseline="0">
                        <a:ln>
                          <a:noFill/>
                        </a:ln>
                        <a:solidFill>
                          <a:schemeClr val="tx1"/>
                        </a:solidFill>
                        <a:effectLst/>
                        <a:latin typeface="Arial" panose="020B0604020202020204" pitchFamily="34" charset="0"/>
                      </a:endParaRPr>
                    </a:p>
                  </a:txBody>
                  <a:tcPr marL="68580" marR="68580" marT="34293" marB="34293" anchor="b"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552990571"/>
                  </a:ext>
                </a:extLst>
              </a:tr>
              <a:tr h="297207">
                <a:tc>
                  <a:txBody>
                    <a:bodyPr/>
                    <a:lstStyle>
                      <a:lvl1pPr>
                        <a:spcBef>
                          <a:spcPct val="20000"/>
                        </a:spcBef>
                        <a:buClr>
                          <a:schemeClr val="folHlink"/>
                        </a:buClr>
                        <a:buSzPct val="60000"/>
                        <a:buFont typeface="Wingdings" pitchFamily="2" charset="2"/>
                        <a:defRPr sz="2400">
                          <a:solidFill>
                            <a:schemeClr val="tx1"/>
                          </a:solidFill>
                          <a:latin typeface="Arial" panose="020B0604020202020204" pitchFamily="34" charset="0"/>
                        </a:defRPr>
                      </a:lvl1pPr>
                      <a:lvl2pPr>
                        <a:spcBef>
                          <a:spcPct val="20000"/>
                        </a:spcBef>
                        <a:buClr>
                          <a:schemeClr val="hlink"/>
                        </a:buClr>
                        <a:buSzPct val="55000"/>
                        <a:buFont typeface="Wingdings" pitchFamily="2" charset="2"/>
                        <a:defRPr sz="2000">
                          <a:solidFill>
                            <a:schemeClr val="tx1"/>
                          </a:solidFill>
                          <a:latin typeface="Arial" panose="020B0604020202020204" pitchFamily="34" charset="0"/>
                        </a:defRPr>
                      </a:lvl2pPr>
                      <a:lvl3pPr>
                        <a:spcBef>
                          <a:spcPct val="20000"/>
                        </a:spcBef>
                        <a:buClr>
                          <a:schemeClr val="accent2"/>
                        </a:buClr>
                        <a:buSzPct val="50000"/>
                        <a:buFont typeface="Wingdings" pitchFamily="2" charset="2"/>
                        <a:defRPr>
                          <a:solidFill>
                            <a:schemeClr val="tx1"/>
                          </a:solidFill>
                          <a:latin typeface="Arial" panose="020B0604020202020204" pitchFamily="34" charset="0"/>
                        </a:defRPr>
                      </a:lvl3pPr>
                      <a:lvl4pPr>
                        <a:spcBef>
                          <a:spcPct val="20000"/>
                        </a:spcBef>
                        <a:buClr>
                          <a:schemeClr val="folHlink"/>
                        </a:buClr>
                        <a:buSzPct val="55000"/>
                        <a:buFont typeface="Wingdings" pitchFamily="2" charset="2"/>
                        <a:defRPr sz="1600">
                          <a:solidFill>
                            <a:schemeClr val="tx1"/>
                          </a:solidFill>
                          <a:latin typeface="Arial" panose="020B0604020202020204" pitchFamily="34" charset="0"/>
                        </a:defRPr>
                      </a:lvl4pPr>
                      <a:lvl5pPr>
                        <a:spcBef>
                          <a:spcPct val="20000"/>
                        </a:spcBef>
                        <a:buClr>
                          <a:srgbClr val="FD2B4E"/>
                        </a:buClr>
                        <a:buSzPct val="50000"/>
                        <a:buFont typeface="Wingdings" pitchFamily="2" charset="2"/>
                        <a:defRPr sz="1600">
                          <a:solidFill>
                            <a:schemeClr val="tx1"/>
                          </a:solidFill>
                          <a:latin typeface="Arial" panose="020B0604020202020204" pitchFamily="34" charset="0"/>
                        </a:defRPr>
                      </a:lvl5pPr>
                      <a:lvl6pPr fontAlgn="base">
                        <a:spcBef>
                          <a:spcPct val="20000"/>
                        </a:spcBef>
                        <a:spcAft>
                          <a:spcPct val="0"/>
                        </a:spcAft>
                        <a:buClr>
                          <a:srgbClr val="FD2B4E"/>
                        </a:buClr>
                        <a:buSzPct val="50000"/>
                        <a:buFont typeface="Wingdings" pitchFamily="2" charset="2"/>
                        <a:defRPr sz="1600">
                          <a:solidFill>
                            <a:schemeClr val="tx1"/>
                          </a:solidFill>
                          <a:latin typeface="Arial" panose="020B0604020202020204" pitchFamily="34" charset="0"/>
                        </a:defRPr>
                      </a:lvl6pPr>
                      <a:lvl7pPr fontAlgn="base">
                        <a:spcBef>
                          <a:spcPct val="20000"/>
                        </a:spcBef>
                        <a:spcAft>
                          <a:spcPct val="0"/>
                        </a:spcAft>
                        <a:buClr>
                          <a:srgbClr val="FD2B4E"/>
                        </a:buClr>
                        <a:buSzPct val="50000"/>
                        <a:buFont typeface="Wingdings" pitchFamily="2" charset="2"/>
                        <a:defRPr sz="1600">
                          <a:solidFill>
                            <a:schemeClr val="tx1"/>
                          </a:solidFill>
                          <a:latin typeface="Arial" panose="020B0604020202020204" pitchFamily="34" charset="0"/>
                        </a:defRPr>
                      </a:lvl7pPr>
                      <a:lvl8pPr fontAlgn="base">
                        <a:spcBef>
                          <a:spcPct val="20000"/>
                        </a:spcBef>
                        <a:spcAft>
                          <a:spcPct val="0"/>
                        </a:spcAft>
                        <a:buClr>
                          <a:srgbClr val="FD2B4E"/>
                        </a:buClr>
                        <a:buSzPct val="50000"/>
                        <a:buFont typeface="Wingdings" pitchFamily="2" charset="2"/>
                        <a:defRPr sz="1600">
                          <a:solidFill>
                            <a:schemeClr val="tx1"/>
                          </a:solidFill>
                          <a:latin typeface="Arial" panose="020B0604020202020204" pitchFamily="34" charset="0"/>
                        </a:defRPr>
                      </a:lvl8pPr>
                      <a:lvl9pPr fontAlgn="base">
                        <a:spcBef>
                          <a:spcPct val="20000"/>
                        </a:spcBef>
                        <a:spcAft>
                          <a:spcPct val="0"/>
                        </a:spcAft>
                        <a:buClr>
                          <a:srgbClr val="FD2B4E"/>
                        </a:buClr>
                        <a:buSzPct val="50000"/>
                        <a:buFont typeface="Wingdings" pitchFamily="2" charset="2"/>
                        <a:defRPr sz="1600">
                          <a:solidFill>
                            <a:schemeClr val="tx1"/>
                          </a:solidFill>
                          <a:latin typeface="Arial" panose="020B0604020202020204" pitchFamily="34" charset="0"/>
                        </a:defRPr>
                      </a:lvl9p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chemeClr val="tx1"/>
                          </a:solidFill>
                          <a:effectLst/>
                          <a:latin typeface="Arial" panose="020B0604020202020204" pitchFamily="34" charset="0"/>
                          <a:cs typeface="Arial" panose="020B0604020202020204" pitchFamily="34" charset="0"/>
                        </a:rPr>
                        <a:t>Cracked case</a:t>
                      </a:r>
                      <a:endParaRPr kumimoji="0" lang="en-US" altLang="en-US" sz="1500" b="0" i="0" u="none" strike="noStrike" cap="none" normalizeH="0" baseline="0">
                        <a:ln>
                          <a:noFill/>
                        </a:ln>
                        <a:solidFill>
                          <a:schemeClr val="tx1"/>
                        </a:solidFill>
                        <a:effectLst/>
                        <a:latin typeface="Arial" panose="020B0604020202020204" pitchFamily="34" charset="0"/>
                      </a:endParaRPr>
                    </a:p>
                  </a:txBody>
                  <a:tcPr marL="68580" marR="68580" marT="34293" marB="34293" anchor="b"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sz="2400">
                          <a:solidFill>
                            <a:schemeClr val="tx1"/>
                          </a:solidFill>
                          <a:latin typeface="Arial" panose="020B0604020202020204" pitchFamily="34" charset="0"/>
                        </a:defRPr>
                      </a:lvl1pPr>
                      <a:lvl2pPr>
                        <a:spcBef>
                          <a:spcPct val="20000"/>
                        </a:spcBef>
                        <a:buClr>
                          <a:schemeClr val="hlink"/>
                        </a:buClr>
                        <a:buSzPct val="55000"/>
                        <a:buFont typeface="Wingdings" pitchFamily="2" charset="2"/>
                        <a:defRPr sz="2000">
                          <a:solidFill>
                            <a:schemeClr val="tx1"/>
                          </a:solidFill>
                          <a:latin typeface="Arial" panose="020B0604020202020204" pitchFamily="34" charset="0"/>
                        </a:defRPr>
                      </a:lvl2pPr>
                      <a:lvl3pPr>
                        <a:spcBef>
                          <a:spcPct val="20000"/>
                        </a:spcBef>
                        <a:buClr>
                          <a:schemeClr val="accent2"/>
                        </a:buClr>
                        <a:buSzPct val="50000"/>
                        <a:buFont typeface="Wingdings" pitchFamily="2" charset="2"/>
                        <a:defRPr>
                          <a:solidFill>
                            <a:schemeClr val="tx1"/>
                          </a:solidFill>
                          <a:latin typeface="Arial" panose="020B0604020202020204" pitchFamily="34" charset="0"/>
                        </a:defRPr>
                      </a:lvl3pPr>
                      <a:lvl4pPr>
                        <a:spcBef>
                          <a:spcPct val="20000"/>
                        </a:spcBef>
                        <a:buClr>
                          <a:schemeClr val="folHlink"/>
                        </a:buClr>
                        <a:buSzPct val="55000"/>
                        <a:buFont typeface="Wingdings" pitchFamily="2" charset="2"/>
                        <a:defRPr sz="1600">
                          <a:solidFill>
                            <a:schemeClr val="tx1"/>
                          </a:solidFill>
                          <a:latin typeface="Arial" panose="020B0604020202020204" pitchFamily="34" charset="0"/>
                        </a:defRPr>
                      </a:lvl4pPr>
                      <a:lvl5pPr>
                        <a:spcBef>
                          <a:spcPct val="20000"/>
                        </a:spcBef>
                        <a:buClr>
                          <a:srgbClr val="FD2B4E"/>
                        </a:buClr>
                        <a:buSzPct val="50000"/>
                        <a:buFont typeface="Wingdings" pitchFamily="2" charset="2"/>
                        <a:defRPr sz="1600">
                          <a:solidFill>
                            <a:schemeClr val="tx1"/>
                          </a:solidFill>
                          <a:latin typeface="Arial" panose="020B0604020202020204" pitchFamily="34" charset="0"/>
                        </a:defRPr>
                      </a:lvl5pPr>
                      <a:lvl6pPr fontAlgn="base">
                        <a:spcBef>
                          <a:spcPct val="20000"/>
                        </a:spcBef>
                        <a:spcAft>
                          <a:spcPct val="0"/>
                        </a:spcAft>
                        <a:buClr>
                          <a:srgbClr val="FD2B4E"/>
                        </a:buClr>
                        <a:buSzPct val="50000"/>
                        <a:buFont typeface="Wingdings" pitchFamily="2" charset="2"/>
                        <a:defRPr sz="1600">
                          <a:solidFill>
                            <a:schemeClr val="tx1"/>
                          </a:solidFill>
                          <a:latin typeface="Arial" panose="020B0604020202020204" pitchFamily="34" charset="0"/>
                        </a:defRPr>
                      </a:lvl6pPr>
                      <a:lvl7pPr fontAlgn="base">
                        <a:spcBef>
                          <a:spcPct val="20000"/>
                        </a:spcBef>
                        <a:spcAft>
                          <a:spcPct val="0"/>
                        </a:spcAft>
                        <a:buClr>
                          <a:srgbClr val="FD2B4E"/>
                        </a:buClr>
                        <a:buSzPct val="50000"/>
                        <a:buFont typeface="Wingdings" pitchFamily="2" charset="2"/>
                        <a:defRPr sz="1600">
                          <a:solidFill>
                            <a:schemeClr val="tx1"/>
                          </a:solidFill>
                          <a:latin typeface="Arial" panose="020B0604020202020204" pitchFamily="34" charset="0"/>
                        </a:defRPr>
                      </a:lvl7pPr>
                      <a:lvl8pPr fontAlgn="base">
                        <a:spcBef>
                          <a:spcPct val="20000"/>
                        </a:spcBef>
                        <a:spcAft>
                          <a:spcPct val="0"/>
                        </a:spcAft>
                        <a:buClr>
                          <a:srgbClr val="FD2B4E"/>
                        </a:buClr>
                        <a:buSzPct val="50000"/>
                        <a:buFont typeface="Wingdings" pitchFamily="2" charset="2"/>
                        <a:defRPr sz="1600">
                          <a:solidFill>
                            <a:schemeClr val="tx1"/>
                          </a:solidFill>
                          <a:latin typeface="Arial" panose="020B0604020202020204" pitchFamily="34" charset="0"/>
                        </a:defRPr>
                      </a:lvl8pPr>
                      <a:lvl9pPr fontAlgn="base">
                        <a:spcBef>
                          <a:spcPct val="20000"/>
                        </a:spcBef>
                        <a:spcAft>
                          <a:spcPct val="0"/>
                        </a:spcAft>
                        <a:buClr>
                          <a:srgbClr val="FD2B4E"/>
                        </a:buClr>
                        <a:buSzPct val="50000"/>
                        <a:buFont typeface="Wingdings" pitchFamily="2" charset="2"/>
                        <a:defRPr sz="1600">
                          <a:solidFill>
                            <a:schemeClr val="tx1"/>
                          </a:solidFill>
                          <a:latin typeface="Arial" panose="020B0604020202020204" pitchFamily="34" charset="0"/>
                        </a:defRPr>
                      </a:lvl9p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chemeClr val="tx1"/>
                          </a:solidFill>
                          <a:effectLst/>
                          <a:latin typeface="Arial" panose="020B0604020202020204" pitchFamily="34" charset="0"/>
                          <a:cs typeface="Arial" panose="020B0604020202020204" pitchFamily="34" charset="0"/>
                        </a:rPr>
                        <a:t>21</a:t>
                      </a:r>
                      <a:endParaRPr kumimoji="0" lang="en-US" altLang="en-US" sz="1500" b="0" i="0" u="none" strike="noStrike" cap="none" normalizeH="0" baseline="0">
                        <a:ln>
                          <a:noFill/>
                        </a:ln>
                        <a:solidFill>
                          <a:schemeClr val="tx1"/>
                        </a:solidFill>
                        <a:effectLst/>
                        <a:latin typeface="Arial" panose="020B0604020202020204" pitchFamily="34" charset="0"/>
                      </a:endParaRPr>
                    </a:p>
                  </a:txBody>
                  <a:tcPr marL="68580" marR="68580" marT="34293" marB="34293" anchor="b"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3494057377"/>
                  </a:ext>
                </a:extLst>
              </a:tr>
              <a:tr h="297207">
                <a:tc>
                  <a:txBody>
                    <a:bodyPr/>
                    <a:lstStyle>
                      <a:lvl1pPr>
                        <a:spcBef>
                          <a:spcPct val="20000"/>
                        </a:spcBef>
                        <a:buClr>
                          <a:schemeClr val="folHlink"/>
                        </a:buClr>
                        <a:buSzPct val="60000"/>
                        <a:buFont typeface="Wingdings" pitchFamily="2" charset="2"/>
                        <a:defRPr sz="2400">
                          <a:solidFill>
                            <a:schemeClr val="tx1"/>
                          </a:solidFill>
                          <a:latin typeface="Arial" panose="020B0604020202020204" pitchFamily="34" charset="0"/>
                        </a:defRPr>
                      </a:lvl1pPr>
                      <a:lvl2pPr>
                        <a:spcBef>
                          <a:spcPct val="20000"/>
                        </a:spcBef>
                        <a:buClr>
                          <a:schemeClr val="hlink"/>
                        </a:buClr>
                        <a:buSzPct val="55000"/>
                        <a:buFont typeface="Wingdings" pitchFamily="2" charset="2"/>
                        <a:defRPr sz="2000">
                          <a:solidFill>
                            <a:schemeClr val="tx1"/>
                          </a:solidFill>
                          <a:latin typeface="Arial" panose="020B0604020202020204" pitchFamily="34" charset="0"/>
                        </a:defRPr>
                      </a:lvl2pPr>
                      <a:lvl3pPr>
                        <a:spcBef>
                          <a:spcPct val="20000"/>
                        </a:spcBef>
                        <a:buClr>
                          <a:schemeClr val="accent2"/>
                        </a:buClr>
                        <a:buSzPct val="50000"/>
                        <a:buFont typeface="Wingdings" pitchFamily="2" charset="2"/>
                        <a:defRPr>
                          <a:solidFill>
                            <a:schemeClr val="tx1"/>
                          </a:solidFill>
                          <a:latin typeface="Arial" panose="020B0604020202020204" pitchFamily="34" charset="0"/>
                        </a:defRPr>
                      </a:lvl3pPr>
                      <a:lvl4pPr>
                        <a:spcBef>
                          <a:spcPct val="20000"/>
                        </a:spcBef>
                        <a:buClr>
                          <a:schemeClr val="folHlink"/>
                        </a:buClr>
                        <a:buSzPct val="55000"/>
                        <a:buFont typeface="Wingdings" pitchFamily="2" charset="2"/>
                        <a:defRPr sz="1600">
                          <a:solidFill>
                            <a:schemeClr val="tx1"/>
                          </a:solidFill>
                          <a:latin typeface="Arial" panose="020B0604020202020204" pitchFamily="34" charset="0"/>
                        </a:defRPr>
                      </a:lvl4pPr>
                      <a:lvl5pPr>
                        <a:spcBef>
                          <a:spcPct val="20000"/>
                        </a:spcBef>
                        <a:buClr>
                          <a:srgbClr val="FD2B4E"/>
                        </a:buClr>
                        <a:buSzPct val="50000"/>
                        <a:buFont typeface="Wingdings" pitchFamily="2" charset="2"/>
                        <a:defRPr sz="1600">
                          <a:solidFill>
                            <a:schemeClr val="tx1"/>
                          </a:solidFill>
                          <a:latin typeface="Arial" panose="020B0604020202020204" pitchFamily="34" charset="0"/>
                        </a:defRPr>
                      </a:lvl5pPr>
                      <a:lvl6pPr fontAlgn="base">
                        <a:spcBef>
                          <a:spcPct val="20000"/>
                        </a:spcBef>
                        <a:spcAft>
                          <a:spcPct val="0"/>
                        </a:spcAft>
                        <a:buClr>
                          <a:srgbClr val="FD2B4E"/>
                        </a:buClr>
                        <a:buSzPct val="50000"/>
                        <a:buFont typeface="Wingdings" pitchFamily="2" charset="2"/>
                        <a:defRPr sz="1600">
                          <a:solidFill>
                            <a:schemeClr val="tx1"/>
                          </a:solidFill>
                          <a:latin typeface="Arial" panose="020B0604020202020204" pitchFamily="34" charset="0"/>
                        </a:defRPr>
                      </a:lvl6pPr>
                      <a:lvl7pPr fontAlgn="base">
                        <a:spcBef>
                          <a:spcPct val="20000"/>
                        </a:spcBef>
                        <a:spcAft>
                          <a:spcPct val="0"/>
                        </a:spcAft>
                        <a:buClr>
                          <a:srgbClr val="FD2B4E"/>
                        </a:buClr>
                        <a:buSzPct val="50000"/>
                        <a:buFont typeface="Wingdings" pitchFamily="2" charset="2"/>
                        <a:defRPr sz="1600">
                          <a:solidFill>
                            <a:schemeClr val="tx1"/>
                          </a:solidFill>
                          <a:latin typeface="Arial" panose="020B0604020202020204" pitchFamily="34" charset="0"/>
                        </a:defRPr>
                      </a:lvl7pPr>
                      <a:lvl8pPr fontAlgn="base">
                        <a:spcBef>
                          <a:spcPct val="20000"/>
                        </a:spcBef>
                        <a:spcAft>
                          <a:spcPct val="0"/>
                        </a:spcAft>
                        <a:buClr>
                          <a:srgbClr val="FD2B4E"/>
                        </a:buClr>
                        <a:buSzPct val="50000"/>
                        <a:buFont typeface="Wingdings" pitchFamily="2" charset="2"/>
                        <a:defRPr sz="1600">
                          <a:solidFill>
                            <a:schemeClr val="tx1"/>
                          </a:solidFill>
                          <a:latin typeface="Arial" panose="020B0604020202020204" pitchFamily="34" charset="0"/>
                        </a:defRPr>
                      </a:lvl8pPr>
                      <a:lvl9pPr fontAlgn="base">
                        <a:spcBef>
                          <a:spcPct val="20000"/>
                        </a:spcBef>
                        <a:spcAft>
                          <a:spcPct val="0"/>
                        </a:spcAft>
                        <a:buClr>
                          <a:srgbClr val="FD2B4E"/>
                        </a:buClr>
                        <a:buSzPct val="50000"/>
                        <a:buFont typeface="Wingdings" pitchFamily="2" charset="2"/>
                        <a:defRPr sz="1600">
                          <a:solidFill>
                            <a:schemeClr val="tx1"/>
                          </a:solidFill>
                          <a:latin typeface="Arial" panose="020B0604020202020204" pitchFamily="34" charset="0"/>
                        </a:defRPr>
                      </a:lvl9p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altLang="en-US" sz="1500" b="1" i="0" u="none" strike="noStrike" cap="none" normalizeH="0" baseline="0" dirty="0">
                          <a:ln>
                            <a:noFill/>
                          </a:ln>
                          <a:solidFill>
                            <a:schemeClr val="tx1"/>
                          </a:solidFill>
                          <a:effectLst/>
                          <a:latin typeface="Arial" panose="020B0604020202020204" pitchFamily="34" charset="0"/>
                          <a:cs typeface="Arial" panose="020B0604020202020204" pitchFamily="34" charset="0"/>
                        </a:rPr>
                        <a:t>Total</a:t>
                      </a:r>
                      <a:endParaRPr kumimoji="0" lang="en-US" altLang="en-US" sz="1500" b="0" i="0" u="none" strike="noStrike" cap="none" normalizeH="0" baseline="0" dirty="0">
                        <a:ln>
                          <a:noFill/>
                        </a:ln>
                        <a:solidFill>
                          <a:schemeClr val="tx1"/>
                        </a:solidFill>
                        <a:effectLst/>
                        <a:latin typeface="Arial" panose="020B0604020202020204" pitchFamily="34" charset="0"/>
                      </a:endParaRPr>
                    </a:p>
                  </a:txBody>
                  <a:tcPr marL="68580" marR="68580" marT="34293" marB="34293" anchor="b"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FDE0BD"/>
                    </a:solidFill>
                  </a:tcPr>
                </a:tc>
                <a:tc>
                  <a:txBody>
                    <a:bodyPr/>
                    <a:lstStyle>
                      <a:lvl1pPr>
                        <a:spcBef>
                          <a:spcPct val="20000"/>
                        </a:spcBef>
                        <a:buClr>
                          <a:schemeClr val="folHlink"/>
                        </a:buClr>
                        <a:buSzPct val="60000"/>
                        <a:buFont typeface="Wingdings" pitchFamily="2" charset="2"/>
                        <a:defRPr sz="2400">
                          <a:solidFill>
                            <a:schemeClr val="tx1"/>
                          </a:solidFill>
                          <a:latin typeface="Arial" panose="020B0604020202020204" pitchFamily="34" charset="0"/>
                        </a:defRPr>
                      </a:lvl1pPr>
                      <a:lvl2pPr>
                        <a:spcBef>
                          <a:spcPct val="20000"/>
                        </a:spcBef>
                        <a:buClr>
                          <a:schemeClr val="hlink"/>
                        </a:buClr>
                        <a:buSzPct val="55000"/>
                        <a:buFont typeface="Wingdings" pitchFamily="2" charset="2"/>
                        <a:defRPr sz="2000">
                          <a:solidFill>
                            <a:schemeClr val="tx1"/>
                          </a:solidFill>
                          <a:latin typeface="Arial" panose="020B0604020202020204" pitchFamily="34" charset="0"/>
                        </a:defRPr>
                      </a:lvl2pPr>
                      <a:lvl3pPr>
                        <a:spcBef>
                          <a:spcPct val="20000"/>
                        </a:spcBef>
                        <a:buClr>
                          <a:schemeClr val="accent2"/>
                        </a:buClr>
                        <a:buSzPct val="50000"/>
                        <a:buFont typeface="Wingdings" pitchFamily="2" charset="2"/>
                        <a:defRPr>
                          <a:solidFill>
                            <a:schemeClr val="tx1"/>
                          </a:solidFill>
                          <a:latin typeface="Arial" panose="020B0604020202020204" pitchFamily="34" charset="0"/>
                        </a:defRPr>
                      </a:lvl3pPr>
                      <a:lvl4pPr>
                        <a:spcBef>
                          <a:spcPct val="20000"/>
                        </a:spcBef>
                        <a:buClr>
                          <a:schemeClr val="folHlink"/>
                        </a:buClr>
                        <a:buSzPct val="55000"/>
                        <a:buFont typeface="Wingdings" pitchFamily="2" charset="2"/>
                        <a:defRPr sz="1600">
                          <a:solidFill>
                            <a:schemeClr val="tx1"/>
                          </a:solidFill>
                          <a:latin typeface="Arial" panose="020B0604020202020204" pitchFamily="34" charset="0"/>
                        </a:defRPr>
                      </a:lvl4pPr>
                      <a:lvl5pPr>
                        <a:spcBef>
                          <a:spcPct val="20000"/>
                        </a:spcBef>
                        <a:buClr>
                          <a:srgbClr val="FD2B4E"/>
                        </a:buClr>
                        <a:buSzPct val="50000"/>
                        <a:buFont typeface="Wingdings" pitchFamily="2" charset="2"/>
                        <a:defRPr sz="1600">
                          <a:solidFill>
                            <a:schemeClr val="tx1"/>
                          </a:solidFill>
                          <a:latin typeface="Arial" panose="020B0604020202020204" pitchFamily="34" charset="0"/>
                        </a:defRPr>
                      </a:lvl5pPr>
                      <a:lvl6pPr fontAlgn="base">
                        <a:spcBef>
                          <a:spcPct val="20000"/>
                        </a:spcBef>
                        <a:spcAft>
                          <a:spcPct val="0"/>
                        </a:spcAft>
                        <a:buClr>
                          <a:srgbClr val="FD2B4E"/>
                        </a:buClr>
                        <a:buSzPct val="50000"/>
                        <a:buFont typeface="Wingdings" pitchFamily="2" charset="2"/>
                        <a:defRPr sz="1600">
                          <a:solidFill>
                            <a:schemeClr val="tx1"/>
                          </a:solidFill>
                          <a:latin typeface="Arial" panose="020B0604020202020204" pitchFamily="34" charset="0"/>
                        </a:defRPr>
                      </a:lvl6pPr>
                      <a:lvl7pPr fontAlgn="base">
                        <a:spcBef>
                          <a:spcPct val="20000"/>
                        </a:spcBef>
                        <a:spcAft>
                          <a:spcPct val="0"/>
                        </a:spcAft>
                        <a:buClr>
                          <a:srgbClr val="FD2B4E"/>
                        </a:buClr>
                        <a:buSzPct val="50000"/>
                        <a:buFont typeface="Wingdings" pitchFamily="2" charset="2"/>
                        <a:defRPr sz="1600">
                          <a:solidFill>
                            <a:schemeClr val="tx1"/>
                          </a:solidFill>
                          <a:latin typeface="Arial" panose="020B0604020202020204" pitchFamily="34" charset="0"/>
                        </a:defRPr>
                      </a:lvl7pPr>
                      <a:lvl8pPr fontAlgn="base">
                        <a:spcBef>
                          <a:spcPct val="20000"/>
                        </a:spcBef>
                        <a:spcAft>
                          <a:spcPct val="0"/>
                        </a:spcAft>
                        <a:buClr>
                          <a:srgbClr val="FD2B4E"/>
                        </a:buClr>
                        <a:buSzPct val="50000"/>
                        <a:buFont typeface="Wingdings" pitchFamily="2" charset="2"/>
                        <a:defRPr sz="1600">
                          <a:solidFill>
                            <a:schemeClr val="tx1"/>
                          </a:solidFill>
                          <a:latin typeface="Arial" panose="020B0604020202020204" pitchFamily="34" charset="0"/>
                        </a:defRPr>
                      </a:lvl8pPr>
                      <a:lvl9pPr fontAlgn="base">
                        <a:spcBef>
                          <a:spcPct val="20000"/>
                        </a:spcBef>
                        <a:spcAft>
                          <a:spcPct val="0"/>
                        </a:spcAft>
                        <a:buClr>
                          <a:srgbClr val="FD2B4E"/>
                        </a:buClr>
                        <a:buSzPct val="50000"/>
                        <a:buFont typeface="Wingdings" pitchFamily="2" charset="2"/>
                        <a:defRPr sz="1600">
                          <a:solidFill>
                            <a:schemeClr val="tx1"/>
                          </a:solidFill>
                          <a:latin typeface="Arial" panose="020B0604020202020204" pitchFamily="34" charset="0"/>
                        </a:defRPr>
                      </a:lvl9p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altLang="en-US" sz="1500" b="1" i="0" u="none" strike="noStrike" cap="none" normalizeH="0" baseline="0" dirty="0">
                          <a:ln>
                            <a:noFill/>
                          </a:ln>
                          <a:solidFill>
                            <a:schemeClr val="tx1"/>
                          </a:solidFill>
                          <a:effectLst/>
                          <a:latin typeface="Arial" panose="020B0604020202020204" pitchFamily="34" charset="0"/>
                          <a:cs typeface="Arial" panose="020B0604020202020204" pitchFamily="34" charset="0"/>
                        </a:rPr>
                        <a:t>400</a:t>
                      </a:r>
                      <a:endParaRPr kumimoji="0" lang="en-US" altLang="en-US" sz="1500" b="0" i="0" u="none" strike="noStrike" cap="none" normalizeH="0" baseline="0" dirty="0">
                        <a:ln>
                          <a:noFill/>
                        </a:ln>
                        <a:solidFill>
                          <a:schemeClr val="tx1"/>
                        </a:solidFill>
                        <a:effectLst/>
                        <a:latin typeface="Arial" panose="020B0604020202020204" pitchFamily="34" charset="0"/>
                      </a:endParaRPr>
                    </a:p>
                  </a:txBody>
                  <a:tcPr marL="68580" marR="68580" marT="34293" marB="34293" anchor="b"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FDE0BD"/>
                    </a:solidFill>
                  </a:tcPr>
                </a:tc>
                <a:extLst>
                  <a:ext uri="{0D108BD9-81ED-4DB2-BD59-A6C34878D82A}">
                    <a16:rowId xmlns:a16="http://schemas.microsoft.com/office/drawing/2014/main" val="1145982982"/>
                  </a:ext>
                </a:extLst>
              </a:tr>
            </a:tbl>
          </a:graphicData>
        </a:graphic>
      </p:graphicFrame>
    </p:spTree>
    <p:extLst>
      <p:ext uri="{BB962C8B-B14F-4D97-AF65-F5344CB8AC3E}">
        <p14:creationId xmlns:p14="http://schemas.microsoft.com/office/powerpoint/2010/main" val="31766265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32" name="Rectangle 2">
            <a:extLst>
              <a:ext uri="{FF2B5EF4-FFF2-40B4-BE49-F238E27FC236}">
                <a16:creationId xmlns:a16="http://schemas.microsoft.com/office/drawing/2014/main" id="{57F8531A-95EF-344A-823B-39C4CAA4C0D5}"/>
              </a:ext>
            </a:extLst>
          </p:cNvPr>
          <p:cNvSpPr>
            <a:spLocks noGrp="1" noChangeArrowheads="1"/>
          </p:cNvSpPr>
          <p:nvPr>
            <p:ph type="title"/>
          </p:nvPr>
        </p:nvSpPr>
        <p:spPr/>
        <p:txBody>
          <a:bodyPr/>
          <a:lstStyle/>
          <a:p>
            <a:r>
              <a:rPr lang="en-US" altLang="en-US" dirty="0"/>
              <a:t>Types of Data</a:t>
            </a:r>
          </a:p>
        </p:txBody>
      </p:sp>
      <p:sp>
        <p:nvSpPr>
          <p:cNvPr id="4" name="Text Placeholder 3">
            <a:extLst>
              <a:ext uri="{FF2B5EF4-FFF2-40B4-BE49-F238E27FC236}">
                <a16:creationId xmlns:a16="http://schemas.microsoft.com/office/drawing/2014/main" id="{CD568C1D-C551-D545-B8F0-2D2DC2AAE847}"/>
              </a:ext>
            </a:extLst>
          </p:cNvPr>
          <p:cNvSpPr>
            <a:spLocks noGrp="1"/>
          </p:cNvSpPr>
          <p:nvPr>
            <p:ph type="body" idx="1"/>
          </p:nvPr>
        </p:nvSpPr>
        <p:spPr/>
        <p:txBody>
          <a:bodyPr/>
          <a:lstStyle/>
          <a:p>
            <a:endParaRPr lang="en-US" dirty="0"/>
          </a:p>
        </p:txBody>
      </p:sp>
      <p:sp>
        <p:nvSpPr>
          <p:cNvPr id="5133" name="Text Box 14">
            <a:extLst>
              <a:ext uri="{FF2B5EF4-FFF2-40B4-BE49-F238E27FC236}">
                <a16:creationId xmlns:a16="http://schemas.microsoft.com/office/drawing/2014/main" id="{7C325064-B3BD-524B-BAA6-67812C89C1B0}"/>
              </a:ext>
            </a:extLst>
          </p:cNvPr>
          <p:cNvSpPr txBox="1">
            <a:spLocks noChangeArrowheads="1"/>
          </p:cNvSpPr>
          <p:nvPr/>
        </p:nvSpPr>
        <p:spPr bwMode="auto">
          <a:xfrm>
            <a:off x="1943100" y="3200401"/>
            <a:ext cx="1885950" cy="147040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4007" tIns="32004" rIns="64007" bIns="32004">
            <a:spAutoFit/>
          </a:bodyPr>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eaLnBrk="1" hangingPunct="1">
              <a:spcBef>
                <a:spcPct val="50000"/>
              </a:spcBef>
              <a:buClr>
                <a:schemeClr val="folHlink"/>
              </a:buClr>
              <a:buSzPct val="60000"/>
              <a:buFont typeface="Wingdings" pitchFamily="2" charset="2"/>
              <a:buNone/>
            </a:pPr>
            <a:r>
              <a:rPr lang="en-US" altLang="en-US" sz="1050" b="1" dirty="0"/>
              <a:t>Ex:</a:t>
            </a:r>
          </a:p>
          <a:p>
            <a:pPr marL="0" indent="0" eaLnBrk="1" hangingPunct="1">
              <a:spcBef>
                <a:spcPct val="50000"/>
              </a:spcBef>
              <a:buClr>
                <a:schemeClr val="folHlink"/>
              </a:buClr>
              <a:buSzPct val="60000"/>
            </a:pPr>
            <a:r>
              <a:rPr lang="en-US" altLang="en-US" sz="1050" b="1" dirty="0"/>
              <a:t>- Marital Status</a:t>
            </a:r>
          </a:p>
          <a:p>
            <a:pPr marL="0" indent="0" eaLnBrk="1" hangingPunct="1">
              <a:spcBef>
                <a:spcPct val="10000"/>
              </a:spcBef>
              <a:buClr>
                <a:schemeClr val="folHlink"/>
              </a:buClr>
              <a:buSzPct val="60000"/>
            </a:pPr>
            <a:r>
              <a:rPr lang="en-US" altLang="en-US" sz="1050" b="1" dirty="0"/>
              <a:t>- Are you registered to vote?</a:t>
            </a:r>
          </a:p>
          <a:p>
            <a:pPr marL="0" indent="0" eaLnBrk="1" hangingPunct="1">
              <a:buClr>
                <a:schemeClr val="folHlink"/>
              </a:buClr>
              <a:buSzPct val="60000"/>
            </a:pPr>
            <a:r>
              <a:rPr lang="en-US" altLang="en-US" sz="1050" b="1" dirty="0"/>
              <a:t>- Eye Color</a:t>
            </a:r>
          </a:p>
          <a:p>
            <a:pPr eaLnBrk="1" hangingPunct="1">
              <a:buClr>
                <a:schemeClr val="folHlink"/>
              </a:buClr>
              <a:buSzPct val="60000"/>
              <a:buFont typeface="Wingdings" pitchFamily="2" charset="2"/>
              <a:buChar char="n"/>
            </a:pPr>
            <a:endParaRPr lang="en-US" altLang="en-US" sz="1050" b="1" dirty="0"/>
          </a:p>
          <a:p>
            <a:pPr eaLnBrk="1" hangingPunct="1">
              <a:spcBef>
                <a:spcPct val="10000"/>
              </a:spcBef>
              <a:buClr>
                <a:schemeClr val="folHlink"/>
              </a:buClr>
              <a:buSzPct val="60000"/>
              <a:buFont typeface="Wingdings" pitchFamily="2" charset="2"/>
              <a:buNone/>
            </a:pPr>
            <a:r>
              <a:rPr lang="en-US" altLang="en-US" sz="1050" b="1" dirty="0"/>
              <a:t>      (Defined categories or groups)</a:t>
            </a:r>
          </a:p>
        </p:txBody>
      </p:sp>
      <p:sp>
        <p:nvSpPr>
          <p:cNvPr id="5134" name="Text Box 15">
            <a:extLst>
              <a:ext uri="{FF2B5EF4-FFF2-40B4-BE49-F238E27FC236}">
                <a16:creationId xmlns:a16="http://schemas.microsoft.com/office/drawing/2014/main" id="{E185E090-5896-124C-B328-6A71A154A6CE}"/>
              </a:ext>
            </a:extLst>
          </p:cNvPr>
          <p:cNvSpPr txBox="1">
            <a:spLocks noChangeArrowheads="1"/>
          </p:cNvSpPr>
          <p:nvPr/>
        </p:nvSpPr>
        <p:spPr bwMode="auto">
          <a:xfrm>
            <a:off x="4000500" y="3886200"/>
            <a:ext cx="1714500" cy="82407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4007" tIns="32004" rIns="64007" bIns="32004">
            <a:spAutoFit/>
          </a:bodyPr>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eaLnBrk="1" hangingPunct="1">
              <a:spcBef>
                <a:spcPct val="50000"/>
              </a:spcBef>
              <a:buClr>
                <a:schemeClr val="folHlink"/>
              </a:buClr>
              <a:buSzPct val="60000"/>
              <a:buFont typeface="Wingdings" pitchFamily="2" charset="2"/>
              <a:buNone/>
            </a:pPr>
            <a:r>
              <a:rPr lang="en-US" altLang="en-US" sz="1050" b="1" dirty="0"/>
              <a:t>Ex:</a:t>
            </a:r>
          </a:p>
          <a:p>
            <a:pPr marL="0" indent="0" eaLnBrk="1" hangingPunct="1">
              <a:spcBef>
                <a:spcPct val="50000"/>
              </a:spcBef>
              <a:buClr>
                <a:schemeClr val="folHlink"/>
              </a:buClr>
              <a:buSzPct val="60000"/>
            </a:pPr>
            <a:r>
              <a:rPr lang="en-US" altLang="en-US" sz="1050" b="1" dirty="0"/>
              <a:t>Number of Children</a:t>
            </a:r>
          </a:p>
          <a:p>
            <a:pPr marL="0" indent="0" eaLnBrk="1" hangingPunct="1">
              <a:spcBef>
                <a:spcPct val="10000"/>
              </a:spcBef>
              <a:buClr>
                <a:schemeClr val="folHlink"/>
              </a:buClr>
              <a:buSzPct val="60000"/>
            </a:pPr>
            <a:r>
              <a:rPr lang="en-US" altLang="en-US" sz="1050" b="1" dirty="0"/>
              <a:t>Defects per hour</a:t>
            </a:r>
          </a:p>
          <a:p>
            <a:pPr eaLnBrk="1" hangingPunct="1">
              <a:spcBef>
                <a:spcPct val="10000"/>
              </a:spcBef>
              <a:buClr>
                <a:schemeClr val="folHlink"/>
              </a:buClr>
              <a:buSzPct val="60000"/>
              <a:buFont typeface="Wingdings" pitchFamily="2" charset="2"/>
              <a:buNone/>
            </a:pPr>
            <a:r>
              <a:rPr lang="en-US" altLang="en-US" sz="1050" b="1" dirty="0"/>
              <a:t>(Counted items)</a:t>
            </a:r>
          </a:p>
        </p:txBody>
      </p:sp>
      <p:sp>
        <p:nvSpPr>
          <p:cNvPr id="5135" name="Text Box 16">
            <a:extLst>
              <a:ext uri="{FF2B5EF4-FFF2-40B4-BE49-F238E27FC236}">
                <a16:creationId xmlns:a16="http://schemas.microsoft.com/office/drawing/2014/main" id="{55C59646-2F32-C74F-8B61-E3B223AC792B}"/>
              </a:ext>
            </a:extLst>
          </p:cNvPr>
          <p:cNvSpPr txBox="1">
            <a:spLocks noChangeArrowheads="1"/>
          </p:cNvSpPr>
          <p:nvPr/>
        </p:nvSpPr>
        <p:spPr bwMode="auto">
          <a:xfrm>
            <a:off x="5829300" y="3886200"/>
            <a:ext cx="2057400" cy="10018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4007" tIns="32004" rIns="64007" bIns="32004">
            <a:spAutoFit/>
          </a:bodyPr>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eaLnBrk="1" hangingPunct="1">
              <a:spcBef>
                <a:spcPct val="50000"/>
              </a:spcBef>
              <a:buClr>
                <a:schemeClr val="folHlink"/>
              </a:buClr>
              <a:buSzPct val="60000"/>
              <a:buFont typeface="Wingdings" pitchFamily="2" charset="2"/>
              <a:buNone/>
            </a:pPr>
            <a:r>
              <a:rPr lang="en-US" altLang="en-US" sz="1050" b="1" dirty="0"/>
              <a:t>Ex:</a:t>
            </a:r>
          </a:p>
          <a:p>
            <a:pPr marL="0" indent="0" eaLnBrk="1" hangingPunct="1">
              <a:spcBef>
                <a:spcPct val="50000"/>
              </a:spcBef>
              <a:buClr>
                <a:schemeClr val="folHlink"/>
              </a:buClr>
              <a:buSzPct val="60000"/>
            </a:pPr>
            <a:r>
              <a:rPr lang="en-US" altLang="en-US" sz="1050" b="1" dirty="0"/>
              <a:t>Weight</a:t>
            </a:r>
          </a:p>
          <a:p>
            <a:pPr marL="0" indent="0" eaLnBrk="1" hangingPunct="1">
              <a:spcBef>
                <a:spcPct val="10000"/>
              </a:spcBef>
              <a:buClr>
                <a:schemeClr val="folHlink"/>
              </a:buClr>
              <a:buSzPct val="60000"/>
            </a:pPr>
            <a:r>
              <a:rPr lang="en-US" altLang="en-US" sz="1050" b="1" dirty="0"/>
              <a:t>Voltage</a:t>
            </a:r>
          </a:p>
          <a:p>
            <a:pPr eaLnBrk="1" hangingPunct="1">
              <a:spcBef>
                <a:spcPct val="10000"/>
              </a:spcBef>
              <a:buClr>
                <a:schemeClr val="folHlink"/>
              </a:buClr>
              <a:buSzPct val="60000"/>
              <a:buFont typeface="Wingdings" pitchFamily="2" charset="2"/>
              <a:buNone/>
            </a:pPr>
            <a:endParaRPr lang="en-US" altLang="en-US" sz="1050" b="1" dirty="0"/>
          </a:p>
          <a:p>
            <a:pPr eaLnBrk="1" hangingPunct="1">
              <a:spcBef>
                <a:spcPct val="10000"/>
              </a:spcBef>
              <a:buClr>
                <a:schemeClr val="folHlink"/>
              </a:buClr>
              <a:buSzPct val="60000"/>
              <a:buFont typeface="Wingdings" pitchFamily="2" charset="2"/>
              <a:buNone/>
            </a:pPr>
            <a:r>
              <a:rPr lang="en-US" altLang="en-US" sz="1050" b="1" dirty="0"/>
              <a:t>(Measured characteristics)</a:t>
            </a:r>
          </a:p>
        </p:txBody>
      </p:sp>
      <p:pic>
        <p:nvPicPr>
          <p:cNvPr id="6" name="Picture 5">
            <a:extLst>
              <a:ext uri="{FF2B5EF4-FFF2-40B4-BE49-F238E27FC236}">
                <a16:creationId xmlns:a16="http://schemas.microsoft.com/office/drawing/2014/main" id="{E718B472-D89C-2C46-8EF6-9D6A01805422}"/>
              </a:ext>
            </a:extLst>
          </p:cNvPr>
          <p:cNvPicPr>
            <a:picLocks noChangeAspect="1"/>
          </p:cNvPicPr>
          <p:nvPr/>
        </p:nvPicPr>
        <p:blipFill>
          <a:blip r:embed="rId3"/>
          <a:stretch>
            <a:fillRect/>
          </a:stretch>
        </p:blipFill>
        <p:spPr>
          <a:xfrm>
            <a:off x="1164769" y="1113233"/>
            <a:ext cx="5584371" cy="2849169"/>
          </a:xfrm>
          <a:prstGeom prst="rect">
            <a:avLst/>
          </a:prstGeom>
        </p:spPr>
      </p:pic>
    </p:spTree>
    <p:extLst>
      <p:ext uri="{BB962C8B-B14F-4D97-AF65-F5344CB8AC3E}">
        <p14:creationId xmlns:p14="http://schemas.microsoft.com/office/powerpoint/2010/main" val="7958773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72" name="Rectangle 101">
            <a:extLst>
              <a:ext uri="{FF2B5EF4-FFF2-40B4-BE49-F238E27FC236}">
                <a16:creationId xmlns:a16="http://schemas.microsoft.com/office/drawing/2014/main" id="{07D46DE6-78F3-004A-844E-6CEB70B4F247}"/>
              </a:ext>
            </a:extLst>
          </p:cNvPr>
          <p:cNvSpPr>
            <a:spLocks noGrp="1" noChangeArrowheads="1"/>
          </p:cNvSpPr>
          <p:nvPr>
            <p:ph type="title"/>
          </p:nvPr>
        </p:nvSpPr>
        <p:spPr>
          <a:noFill/>
        </p:spPr>
        <p:txBody>
          <a:bodyPr/>
          <a:lstStyle/>
          <a:p>
            <a:pPr eaLnBrk="1" hangingPunct="1">
              <a:lnSpc>
                <a:spcPct val="110000"/>
              </a:lnSpc>
            </a:pPr>
            <a:r>
              <a:rPr lang="en-US" altLang="en-US"/>
              <a:t>Pareto Diagram Example</a:t>
            </a:r>
          </a:p>
        </p:txBody>
      </p:sp>
      <p:sp>
        <p:nvSpPr>
          <p:cNvPr id="18433" name="Rectangle 3">
            <a:extLst>
              <a:ext uri="{FF2B5EF4-FFF2-40B4-BE49-F238E27FC236}">
                <a16:creationId xmlns:a16="http://schemas.microsoft.com/office/drawing/2014/main" id="{D8A108D0-5F9E-CB41-85A2-63AD2F4A9754}"/>
              </a:ext>
            </a:extLst>
          </p:cNvPr>
          <p:cNvSpPr>
            <a:spLocks noGrp="1" noChangeArrowheads="1"/>
          </p:cNvSpPr>
          <p:nvPr>
            <p:ph type="body" idx="1"/>
          </p:nvPr>
        </p:nvSpPr>
        <p:spPr/>
        <p:txBody>
          <a:bodyPr/>
          <a:lstStyle/>
          <a:p>
            <a:pPr eaLnBrk="1" hangingPunct="1">
              <a:lnSpc>
                <a:spcPct val="90000"/>
              </a:lnSpc>
              <a:buFont typeface="Wingdings" pitchFamily="2" charset="2"/>
              <a:buNone/>
            </a:pPr>
            <a:r>
              <a:rPr lang="en-US" altLang="en-US" sz="2100" dirty="0">
                <a:solidFill>
                  <a:schemeClr val="tx1"/>
                </a:solidFill>
              </a:rPr>
              <a:t>Step 1: Sort by defect cause, in descending order</a:t>
            </a:r>
          </a:p>
          <a:p>
            <a:pPr eaLnBrk="1" hangingPunct="1">
              <a:lnSpc>
                <a:spcPct val="90000"/>
              </a:lnSpc>
              <a:buFont typeface="Wingdings" pitchFamily="2" charset="2"/>
              <a:buNone/>
            </a:pPr>
            <a:r>
              <a:rPr lang="en-US" altLang="en-US" sz="2100" dirty="0">
                <a:solidFill>
                  <a:schemeClr val="tx1"/>
                </a:solidFill>
              </a:rPr>
              <a:t>Step 2: Determine % in each category</a:t>
            </a:r>
          </a:p>
        </p:txBody>
      </p:sp>
      <p:graphicFrame>
        <p:nvGraphicFramePr>
          <p:cNvPr id="154723" name="Group 99">
            <a:extLst>
              <a:ext uri="{FF2B5EF4-FFF2-40B4-BE49-F238E27FC236}">
                <a16:creationId xmlns:a16="http://schemas.microsoft.com/office/drawing/2014/main" id="{45AFDDE3-B120-6B46-A20A-9B963960BC9D}"/>
              </a:ext>
            </a:extLst>
          </p:cNvPr>
          <p:cNvGraphicFramePr>
            <a:graphicFrameLocks noGrp="1"/>
          </p:cNvGraphicFramePr>
          <p:nvPr/>
        </p:nvGraphicFramePr>
        <p:xfrm>
          <a:off x="1428750" y="2286000"/>
          <a:ext cx="6000750" cy="2606277"/>
        </p:xfrm>
        <a:graphic>
          <a:graphicData uri="http://schemas.openxmlformats.org/drawingml/2006/table">
            <a:tbl>
              <a:tblPr/>
              <a:tblGrid>
                <a:gridCol w="2114550">
                  <a:extLst>
                    <a:ext uri="{9D8B030D-6E8A-4147-A177-3AD203B41FA5}">
                      <a16:colId xmlns:a16="http://schemas.microsoft.com/office/drawing/2014/main" val="321894293"/>
                    </a:ext>
                  </a:extLst>
                </a:gridCol>
                <a:gridCol w="1828800">
                  <a:extLst>
                    <a:ext uri="{9D8B030D-6E8A-4147-A177-3AD203B41FA5}">
                      <a16:colId xmlns:a16="http://schemas.microsoft.com/office/drawing/2014/main" val="2112334391"/>
                    </a:ext>
                  </a:extLst>
                </a:gridCol>
                <a:gridCol w="2057400">
                  <a:extLst>
                    <a:ext uri="{9D8B030D-6E8A-4147-A177-3AD203B41FA5}">
                      <a16:colId xmlns:a16="http://schemas.microsoft.com/office/drawing/2014/main" val="310786899"/>
                    </a:ext>
                  </a:extLst>
                </a:gridCol>
              </a:tblGrid>
              <a:tr h="525828">
                <a:tc>
                  <a:txBody>
                    <a:bodyPr/>
                    <a:lstStyle>
                      <a:lvl1pPr>
                        <a:spcBef>
                          <a:spcPct val="20000"/>
                        </a:spcBef>
                        <a:buClr>
                          <a:schemeClr val="folHlink"/>
                        </a:buClr>
                        <a:buSzPct val="60000"/>
                        <a:buFont typeface="Wingdings" pitchFamily="2" charset="2"/>
                        <a:defRPr sz="2400">
                          <a:solidFill>
                            <a:schemeClr val="tx1"/>
                          </a:solidFill>
                          <a:latin typeface="Arial" panose="020B0604020202020204" pitchFamily="34" charset="0"/>
                        </a:defRPr>
                      </a:lvl1pPr>
                      <a:lvl2pPr>
                        <a:spcBef>
                          <a:spcPct val="20000"/>
                        </a:spcBef>
                        <a:buClr>
                          <a:schemeClr val="hlink"/>
                        </a:buClr>
                        <a:buSzPct val="55000"/>
                        <a:buFont typeface="Wingdings" pitchFamily="2" charset="2"/>
                        <a:defRPr sz="2000">
                          <a:solidFill>
                            <a:schemeClr val="tx1"/>
                          </a:solidFill>
                          <a:latin typeface="Arial" panose="020B0604020202020204" pitchFamily="34" charset="0"/>
                        </a:defRPr>
                      </a:lvl2pPr>
                      <a:lvl3pPr>
                        <a:spcBef>
                          <a:spcPct val="20000"/>
                        </a:spcBef>
                        <a:buClr>
                          <a:schemeClr val="accent2"/>
                        </a:buClr>
                        <a:buSzPct val="50000"/>
                        <a:buFont typeface="Wingdings" pitchFamily="2" charset="2"/>
                        <a:defRPr>
                          <a:solidFill>
                            <a:schemeClr val="tx1"/>
                          </a:solidFill>
                          <a:latin typeface="Arial" panose="020B0604020202020204" pitchFamily="34" charset="0"/>
                        </a:defRPr>
                      </a:lvl3pPr>
                      <a:lvl4pPr>
                        <a:spcBef>
                          <a:spcPct val="20000"/>
                        </a:spcBef>
                        <a:buClr>
                          <a:schemeClr val="folHlink"/>
                        </a:buClr>
                        <a:buSzPct val="55000"/>
                        <a:buFont typeface="Wingdings" pitchFamily="2" charset="2"/>
                        <a:defRPr sz="1600">
                          <a:solidFill>
                            <a:schemeClr val="tx1"/>
                          </a:solidFill>
                          <a:latin typeface="Arial" panose="020B0604020202020204" pitchFamily="34" charset="0"/>
                        </a:defRPr>
                      </a:lvl4pPr>
                      <a:lvl5pPr>
                        <a:spcBef>
                          <a:spcPct val="20000"/>
                        </a:spcBef>
                        <a:buClr>
                          <a:srgbClr val="FD2B4E"/>
                        </a:buClr>
                        <a:buSzPct val="50000"/>
                        <a:buFont typeface="Wingdings" pitchFamily="2" charset="2"/>
                        <a:defRPr sz="1600">
                          <a:solidFill>
                            <a:schemeClr val="tx1"/>
                          </a:solidFill>
                          <a:latin typeface="Arial" panose="020B0604020202020204" pitchFamily="34" charset="0"/>
                        </a:defRPr>
                      </a:lvl5pPr>
                      <a:lvl6pPr fontAlgn="base">
                        <a:spcBef>
                          <a:spcPct val="20000"/>
                        </a:spcBef>
                        <a:spcAft>
                          <a:spcPct val="0"/>
                        </a:spcAft>
                        <a:buClr>
                          <a:srgbClr val="FD2B4E"/>
                        </a:buClr>
                        <a:buSzPct val="50000"/>
                        <a:buFont typeface="Wingdings" pitchFamily="2" charset="2"/>
                        <a:defRPr sz="1600">
                          <a:solidFill>
                            <a:schemeClr val="tx1"/>
                          </a:solidFill>
                          <a:latin typeface="Arial" panose="020B0604020202020204" pitchFamily="34" charset="0"/>
                        </a:defRPr>
                      </a:lvl6pPr>
                      <a:lvl7pPr fontAlgn="base">
                        <a:spcBef>
                          <a:spcPct val="20000"/>
                        </a:spcBef>
                        <a:spcAft>
                          <a:spcPct val="0"/>
                        </a:spcAft>
                        <a:buClr>
                          <a:srgbClr val="FD2B4E"/>
                        </a:buClr>
                        <a:buSzPct val="50000"/>
                        <a:buFont typeface="Wingdings" pitchFamily="2" charset="2"/>
                        <a:defRPr sz="1600">
                          <a:solidFill>
                            <a:schemeClr val="tx1"/>
                          </a:solidFill>
                          <a:latin typeface="Arial" panose="020B0604020202020204" pitchFamily="34" charset="0"/>
                        </a:defRPr>
                      </a:lvl7pPr>
                      <a:lvl8pPr fontAlgn="base">
                        <a:spcBef>
                          <a:spcPct val="20000"/>
                        </a:spcBef>
                        <a:spcAft>
                          <a:spcPct val="0"/>
                        </a:spcAft>
                        <a:buClr>
                          <a:srgbClr val="FD2B4E"/>
                        </a:buClr>
                        <a:buSzPct val="50000"/>
                        <a:buFont typeface="Wingdings" pitchFamily="2" charset="2"/>
                        <a:defRPr sz="1600">
                          <a:solidFill>
                            <a:schemeClr val="tx1"/>
                          </a:solidFill>
                          <a:latin typeface="Arial" panose="020B0604020202020204" pitchFamily="34" charset="0"/>
                        </a:defRPr>
                      </a:lvl8pPr>
                      <a:lvl9pPr fontAlgn="base">
                        <a:spcBef>
                          <a:spcPct val="20000"/>
                        </a:spcBef>
                        <a:spcAft>
                          <a:spcPct val="0"/>
                        </a:spcAft>
                        <a:buClr>
                          <a:srgbClr val="FD2B4E"/>
                        </a:buClr>
                        <a:buSzPct val="50000"/>
                        <a:buFont typeface="Wingdings" pitchFamily="2" charset="2"/>
                        <a:defRPr sz="1600">
                          <a:solidFill>
                            <a:schemeClr val="tx1"/>
                          </a:solidFill>
                          <a:latin typeface="Arial" panose="020B0604020202020204" pitchFamily="34" charset="0"/>
                        </a:defRPr>
                      </a:lvl9p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altLang="en-US" sz="1500" b="1" i="0" u="none" strike="noStrike" cap="none" normalizeH="0" baseline="0">
                          <a:ln>
                            <a:noFill/>
                          </a:ln>
                          <a:solidFill>
                            <a:schemeClr val="tx1"/>
                          </a:solidFill>
                          <a:effectLst/>
                          <a:latin typeface="Arial" panose="020B0604020202020204" pitchFamily="34" charset="0"/>
                          <a:cs typeface="Arial" panose="020B0604020202020204" pitchFamily="34" charset="0"/>
                        </a:rPr>
                        <a:t>Source of </a:t>
                      </a:r>
                    </a:p>
                    <a:p>
                      <a:pPr marL="0" marR="0" lvl="0" indent="0" algn="ctr" defTabSz="914400" rtl="0" eaLnBrk="0" fontAlgn="b" latinLnBrk="0" hangingPunct="0">
                        <a:lnSpc>
                          <a:spcPct val="100000"/>
                        </a:lnSpc>
                        <a:spcBef>
                          <a:spcPct val="0"/>
                        </a:spcBef>
                        <a:spcAft>
                          <a:spcPct val="0"/>
                        </a:spcAft>
                        <a:buClrTx/>
                        <a:buSzTx/>
                        <a:buFontTx/>
                        <a:buNone/>
                        <a:tabLst/>
                      </a:pPr>
                      <a:r>
                        <a:rPr kumimoji="0" lang="en-US" altLang="en-US" sz="1500" b="1" i="0" u="none" strike="noStrike" cap="none" normalizeH="0" baseline="0">
                          <a:ln>
                            <a:noFill/>
                          </a:ln>
                          <a:solidFill>
                            <a:schemeClr val="tx1"/>
                          </a:solidFill>
                          <a:effectLst/>
                          <a:latin typeface="Arial" panose="020B0604020202020204" pitchFamily="34" charset="0"/>
                          <a:cs typeface="Arial" panose="020B0604020202020204" pitchFamily="34" charset="0"/>
                        </a:rPr>
                        <a:t>Manufacturing Error</a:t>
                      </a:r>
                      <a:endParaRPr kumimoji="0" lang="en-US" altLang="en-US" sz="1500" b="0" i="0" u="none" strike="noStrike" cap="none" normalizeH="0" baseline="0">
                        <a:ln>
                          <a:noFill/>
                        </a:ln>
                        <a:solidFill>
                          <a:schemeClr val="tx1"/>
                        </a:solidFill>
                        <a:effectLst/>
                        <a:latin typeface="Arial" panose="020B0604020202020204" pitchFamily="34" charset="0"/>
                      </a:endParaRPr>
                    </a:p>
                  </a:txBody>
                  <a:tcPr marL="68580" marR="68580" marT="34293" marB="34293" anchor="b"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FDE0BD"/>
                    </a:solidFill>
                  </a:tcPr>
                </a:tc>
                <a:tc>
                  <a:txBody>
                    <a:bodyPr/>
                    <a:lstStyle>
                      <a:lvl1pPr>
                        <a:spcBef>
                          <a:spcPct val="20000"/>
                        </a:spcBef>
                        <a:buClr>
                          <a:schemeClr val="folHlink"/>
                        </a:buClr>
                        <a:buSzPct val="60000"/>
                        <a:buFont typeface="Wingdings" pitchFamily="2" charset="2"/>
                        <a:defRPr sz="2400">
                          <a:solidFill>
                            <a:schemeClr val="tx1"/>
                          </a:solidFill>
                          <a:latin typeface="Arial" panose="020B0604020202020204" pitchFamily="34" charset="0"/>
                        </a:defRPr>
                      </a:lvl1pPr>
                      <a:lvl2pPr>
                        <a:spcBef>
                          <a:spcPct val="20000"/>
                        </a:spcBef>
                        <a:buClr>
                          <a:schemeClr val="hlink"/>
                        </a:buClr>
                        <a:buSzPct val="55000"/>
                        <a:buFont typeface="Wingdings" pitchFamily="2" charset="2"/>
                        <a:defRPr sz="2000">
                          <a:solidFill>
                            <a:schemeClr val="tx1"/>
                          </a:solidFill>
                          <a:latin typeface="Arial" panose="020B0604020202020204" pitchFamily="34" charset="0"/>
                        </a:defRPr>
                      </a:lvl2pPr>
                      <a:lvl3pPr>
                        <a:spcBef>
                          <a:spcPct val="20000"/>
                        </a:spcBef>
                        <a:buClr>
                          <a:schemeClr val="accent2"/>
                        </a:buClr>
                        <a:buSzPct val="50000"/>
                        <a:buFont typeface="Wingdings" pitchFamily="2" charset="2"/>
                        <a:defRPr>
                          <a:solidFill>
                            <a:schemeClr val="tx1"/>
                          </a:solidFill>
                          <a:latin typeface="Arial" panose="020B0604020202020204" pitchFamily="34" charset="0"/>
                        </a:defRPr>
                      </a:lvl3pPr>
                      <a:lvl4pPr>
                        <a:spcBef>
                          <a:spcPct val="20000"/>
                        </a:spcBef>
                        <a:buClr>
                          <a:schemeClr val="folHlink"/>
                        </a:buClr>
                        <a:buSzPct val="55000"/>
                        <a:buFont typeface="Wingdings" pitchFamily="2" charset="2"/>
                        <a:defRPr sz="1600">
                          <a:solidFill>
                            <a:schemeClr val="tx1"/>
                          </a:solidFill>
                          <a:latin typeface="Arial" panose="020B0604020202020204" pitchFamily="34" charset="0"/>
                        </a:defRPr>
                      </a:lvl4pPr>
                      <a:lvl5pPr>
                        <a:spcBef>
                          <a:spcPct val="20000"/>
                        </a:spcBef>
                        <a:buClr>
                          <a:srgbClr val="FD2B4E"/>
                        </a:buClr>
                        <a:buSzPct val="50000"/>
                        <a:buFont typeface="Wingdings" pitchFamily="2" charset="2"/>
                        <a:defRPr sz="1600">
                          <a:solidFill>
                            <a:schemeClr val="tx1"/>
                          </a:solidFill>
                          <a:latin typeface="Arial" panose="020B0604020202020204" pitchFamily="34" charset="0"/>
                        </a:defRPr>
                      </a:lvl5pPr>
                      <a:lvl6pPr fontAlgn="base">
                        <a:spcBef>
                          <a:spcPct val="20000"/>
                        </a:spcBef>
                        <a:spcAft>
                          <a:spcPct val="0"/>
                        </a:spcAft>
                        <a:buClr>
                          <a:srgbClr val="FD2B4E"/>
                        </a:buClr>
                        <a:buSzPct val="50000"/>
                        <a:buFont typeface="Wingdings" pitchFamily="2" charset="2"/>
                        <a:defRPr sz="1600">
                          <a:solidFill>
                            <a:schemeClr val="tx1"/>
                          </a:solidFill>
                          <a:latin typeface="Arial" panose="020B0604020202020204" pitchFamily="34" charset="0"/>
                        </a:defRPr>
                      </a:lvl6pPr>
                      <a:lvl7pPr fontAlgn="base">
                        <a:spcBef>
                          <a:spcPct val="20000"/>
                        </a:spcBef>
                        <a:spcAft>
                          <a:spcPct val="0"/>
                        </a:spcAft>
                        <a:buClr>
                          <a:srgbClr val="FD2B4E"/>
                        </a:buClr>
                        <a:buSzPct val="50000"/>
                        <a:buFont typeface="Wingdings" pitchFamily="2" charset="2"/>
                        <a:defRPr sz="1600">
                          <a:solidFill>
                            <a:schemeClr val="tx1"/>
                          </a:solidFill>
                          <a:latin typeface="Arial" panose="020B0604020202020204" pitchFamily="34" charset="0"/>
                        </a:defRPr>
                      </a:lvl7pPr>
                      <a:lvl8pPr fontAlgn="base">
                        <a:spcBef>
                          <a:spcPct val="20000"/>
                        </a:spcBef>
                        <a:spcAft>
                          <a:spcPct val="0"/>
                        </a:spcAft>
                        <a:buClr>
                          <a:srgbClr val="FD2B4E"/>
                        </a:buClr>
                        <a:buSzPct val="50000"/>
                        <a:buFont typeface="Wingdings" pitchFamily="2" charset="2"/>
                        <a:defRPr sz="1600">
                          <a:solidFill>
                            <a:schemeClr val="tx1"/>
                          </a:solidFill>
                          <a:latin typeface="Arial" panose="020B0604020202020204" pitchFamily="34" charset="0"/>
                        </a:defRPr>
                      </a:lvl8pPr>
                      <a:lvl9pPr fontAlgn="base">
                        <a:spcBef>
                          <a:spcPct val="20000"/>
                        </a:spcBef>
                        <a:spcAft>
                          <a:spcPct val="0"/>
                        </a:spcAft>
                        <a:buClr>
                          <a:srgbClr val="FD2B4E"/>
                        </a:buClr>
                        <a:buSzPct val="50000"/>
                        <a:buFont typeface="Wingdings" pitchFamily="2" charset="2"/>
                        <a:defRPr sz="1600">
                          <a:solidFill>
                            <a:schemeClr val="tx1"/>
                          </a:solidFill>
                          <a:latin typeface="Arial" panose="020B0604020202020204" pitchFamily="34" charset="0"/>
                        </a:defRPr>
                      </a:lvl9p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altLang="en-US" sz="1500" b="1" i="0" u="none" strike="noStrike" cap="none" normalizeH="0" baseline="0">
                          <a:ln>
                            <a:noFill/>
                          </a:ln>
                          <a:solidFill>
                            <a:schemeClr val="tx1"/>
                          </a:solidFill>
                          <a:effectLst/>
                          <a:latin typeface="Arial" panose="020B0604020202020204" pitchFamily="34" charset="0"/>
                          <a:cs typeface="Arial" panose="020B0604020202020204" pitchFamily="34" charset="0"/>
                        </a:rPr>
                        <a:t>Number of defects</a:t>
                      </a:r>
                      <a:endParaRPr kumimoji="0" lang="en-US" altLang="en-US" sz="1500" b="0" i="0" u="none" strike="noStrike" cap="none" normalizeH="0" baseline="0">
                        <a:ln>
                          <a:noFill/>
                        </a:ln>
                        <a:solidFill>
                          <a:schemeClr val="tx1"/>
                        </a:solidFill>
                        <a:effectLst/>
                        <a:latin typeface="Arial" panose="020B0604020202020204" pitchFamily="34" charset="0"/>
                      </a:endParaRPr>
                    </a:p>
                  </a:txBody>
                  <a:tcPr marL="68580" marR="68580" marT="34293" marB="34293" anchor="b"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FDE0BD"/>
                    </a:solidFill>
                  </a:tcPr>
                </a:tc>
                <a:tc>
                  <a:txBody>
                    <a:bodyPr/>
                    <a:lstStyle>
                      <a:lvl1pPr>
                        <a:spcBef>
                          <a:spcPct val="20000"/>
                        </a:spcBef>
                        <a:buClr>
                          <a:schemeClr val="folHlink"/>
                        </a:buClr>
                        <a:buSzPct val="60000"/>
                        <a:buFont typeface="Wingdings" pitchFamily="2" charset="2"/>
                        <a:defRPr sz="2400">
                          <a:solidFill>
                            <a:schemeClr val="tx1"/>
                          </a:solidFill>
                          <a:latin typeface="Arial" panose="020B0604020202020204" pitchFamily="34" charset="0"/>
                        </a:defRPr>
                      </a:lvl1pPr>
                      <a:lvl2pPr>
                        <a:spcBef>
                          <a:spcPct val="20000"/>
                        </a:spcBef>
                        <a:buClr>
                          <a:schemeClr val="hlink"/>
                        </a:buClr>
                        <a:buSzPct val="55000"/>
                        <a:buFont typeface="Wingdings" pitchFamily="2" charset="2"/>
                        <a:defRPr sz="2000">
                          <a:solidFill>
                            <a:schemeClr val="tx1"/>
                          </a:solidFill>
                          <a:latin typeface="Arial" panose="020B0604020202020204" pitchFamily="34" charset="0"/>
                        </a:defRPr>
                      </a:lvl2pPr>
                      <a:lvl3pPr>
                        <a:spcBef>
                          <a:spcPct val="20000"/>
                        </a:spcBef>
                        <a:buClr>
                          <a:schemeClr val="accent2"/>
                        </a:buClr>
                        <a:buSzPct val="50000"/>
                        <a:buFont typeface="Wingdings" pitchFamily="2" charset="2"/>
                        <a:defRPr>
                          <a:solidFill>
                            <a:schemeClr val="tx1"/>
                          </a:solidFill>
                          <a:latin typeface="Arial" panose="020B0604020202020204" pitchFamily="34" charset="0"/>
                        </a:defRPr>
                      </a:lvl3pPr>
                      <a:lvl4pPr>
                        <a:spcBef>
                          <a:spcPct val="20000"/>
                        </a:spcBef>
                        <a:buClr>
                          <a:schemeClr val="folHlink"/>
                        </a:buClr>
                        <a:buSzPct val="55000"/>
                        <a:buFont typeface="Wingdings" pitchFamily="2" charset="2"/>
                        <a:defRPr sz="1600">
                          <a:solidFill>
                            <a:schemeClr val="tx1"/>
                          </a:solidFill>
                          <a:latin typeface="Arial" panose="020B0604020202020204" pitchFamily="34" charset="0"/>
                        </a:defRPr>
                      </a:lvl4pPr>
                      <a:lvl5pPr>
                        <a:spcBef>
                          <a:spcPct val="20000"/>
                        </a:spcBef>
                        <a:buClr>
                          <a:srgbClr val="FD2B4E"/>
                        </a:buClr>
                        <a:buSzPct val="50000"/>
                        <a:buFont typeface="Wingdings" pitchFamily="2" charset="2"/>
                        <a:defRPr sz="1600">
                          <a:solidFill>
                            <a:schemeClr val="tx1"/>
                          </a:solidFill>
                          <a:latin typeface="Arial" panose="020B0604020202020204" pitchFamily="34" charset="0"/>
                        </a:defRPr>
                      </a:lvl5pPr>
                      <a:lvl6pPr fontAlgn="base">
                        <a:spcBef>
                          <a:spcPct val="20000"/>
                        </a:spcBef>
                        <a:spcAft>
                          <a:spcPct val="0"/>
                        </a:spcAft>
                        <a:buClr>
                          <a:srgbClr val="FD2B4E"/>
                        </a:buClr>
                        <a:buSzPct val="50000"/>
                        <a:buFont typeface="Wingdings" pitchFamily="2" charset="2"/>
                        <a:defRPr sz="1600">
                          <a:solidFill>
                            <a:schemeClr val="tx1"/>
                          </a:solidFill>
                          <a:latin typeface="Arial" panose="020B0604020202020204" pitchFamily="34" charset="0"/>
                        </a:defRPr>
                      </a:lvl6pPr>
                      <a:lvl7pPr fontAlgn="base">
                        <a:spcBef>
                          <a:spcPct val="20000"/>
                        </a:spcBef>
                        <a:spcAft>
                          <a:spcPct val="0"/>
                        </a:spcAft>
                        <a:buClr>
                          <a:srgbClr val="FD2B4E"/>
                        </a:buClr>
                        <a:buSzPct val="50000"/>
                        <a:buFont typeface="Wingdings" pitchFamily="2" charset="2"/>
                        <a:defRPr sz="1600">
                          <a:solidFill>
                            <a:schemeClr val="tx1"/>
                          </a:solidFill>
                          <a:latin typeface="Arial" panose="020B0604020202020204" pitchFamily="34" charset="0"/>
                        </a:defRPr>
                      </a:lvl7pPr>
                      <a:lvl8pPr fontAlgn="base">
                        <a:spcBef>
                          <a:spcPct val="20000"/>
                        </a:spcBef>
                        <a:spcAft>
                          <a:spcPct val="0"/>
                        </a:spcAft>
                        <a:buClr>
                          <a:srgbClr val="FD2B4E"/>
                        </a:buClr>
                        <a:buSzPct val="50000"/>
                        <a:buFont typeface="Wingdings" pitchFamily="2" charset="2"/>
                        <a:defRPr sz="1600">
                          <a:solidFill>
                            <a:schemeClr val="tx1"/>
                          </a:solidFill>
                          <a:latin typeface="Arial" panose="020B0604020202020204" pitchFamily="34" charset="0"/>
                        </a:defRPr>
                      </a:lvl8pPr>
                      <a:lvl9pPr fontAlgn="base">
                        <a:spcBef>
                          <a:spcPct val="20000"/>
                        </a:spcBef>
                        <a:spcAft>
                          <a:spcPct val="0"/>
                        </a:spcAft>
                        <a:buClr>
                          <a:srgbClr val="FD2B4E"/>
                        </a:buClr>
                        <a:buSzPct val="50000"/>
                        <a:buFont typeface="Wingdings" pitchFamily="2" charset="2"/>
                        <a:defRPr sz="1600">
                          <a:solidFill>
                            <a:schemeClr val="tx1"/>
                          </a:solidFill>
                          <a:latin typeface="Arial" panose="020B0604020202020204" pitchFamily="34" charset="0"/>
                        </a:defRPr>
                      </a:lvl9p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altLang="en-US" sz="1500" b="1" i="0" u="none" strike="noStrike" cap="none" normalizeH="0" baseline="0">
                          <a:ln>
                            <a:noFill/>
                          </a:ln>
                          <a:solidFill>
                            <a:schemeClr val="tx1"/>
                          </a:solidFill>
                          <a:effectLst/>
                          <a:latin typeface="Arial" panose="020B0604020202020204" pitchFamily="34" charset="0"/>
                        </a:rPr>
                        <a:t>% of Total Defects</a:t>
                      </a:r>
                    </a:p>
                  </a:txBody>
                  <a:tcPr marL="68580" marR="68580" marT="34293" marB="34293" anchor="b"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FDE0BD"/>
                    </a:solidFill>
                  </a:tcPr>
                </a:tc>
                <a:extLst>
                  <a:ext uri="{0D108BD9-81ED-4DB2-BD59-A6C34878D82A}">
                    <a16:rowId xmlns:a16="http://schemas.microsoft.com/office/drawing/2014/main" val="975551979"/>
                  </a:ext>
                </a:extLst>
              </a:tr>
              <a:tr h="297207">
                <a:tc>
                  <a:txBody>
                    <a:bodyPr/>
                    <a:lstStyle>
                      <a:lvl1pPr>
                        <a:spcBef>
                          <a:spcPct val="20000"/>
                        </a:spcBef>
                        <a:buClr>
                          <a:schemeClr val="folHlink"/>
                        </a:buClr>
                        <a:buSzPct val="60000"/>
                        <a:buFont typeface="Wingdings" pitchFamily="2" charset="2"/>
                        <a:defRPr sz="2400">
                          <a:solidFill>
                            <a:schemeClr val="tx1"/>
                          </a:solidFill>
                          <a:latin typeface="Arial" panose="020B0604020202020204" pitchFamily="34" charset="0"/>
                        </a:defRPr>
                      </a:lvl1pPr>
                      <a:lvl2pPr>
                        <a:spcBef>
                          <a:spcPct val="20000"/>
                        </a:spcBef>
                        <a:buClr>
                          <a:schemeClr val="hlink"/>
                        </a:buClr>
                        <a:buSzPct val="55000"/>
                        <a:buFont typeface="Wingdings" pitchFamily="2" charset="2"/>
                        <a:defRPr sz="2000">
                          <a:solidFill>
                            <a:schemeClr val="tx1"/>
                          </a:solidFill>
                          <a:latin typeface="Arial" panose="020B0604020202020204" pitchFamily="34" charset="0"/>
                        </a:defRPr>
                      </a:lvl2pPr>
                      <a:lvl3pPr>
                        <a:spcBef>
                          <a:spcPct val="20000"/>
                        </a:spcBef>
                        <a:buClr>
                          <a:schemeClr val="accent2"/>
                        </a:buClr>
                        <a:buSzPct val="50000"/>
                        <a:buFont typeface="Wingdings" pitchFamily="2" charset="2"/>
                        <a:defRPr>
                          <a:solidFill>
                            <a:schemeClr val="tx1"/>
                          </a:solidFill>
                          <a:latin typeface="Arial" panose="020B0604020202020204" pitchFamily="34" charset="0"/>
                        </a:defRPr>
                      </a:lvl3pPr>
                      <a:lvl4pPr>
                        <a:spcBef>
                          <a:spcPct val="20000"/>
                        </a:spcBef>
                        <a:buClr>
                          <a:schemeClr val="folHlink"/>
                        </a:buClr>
                        <a:buSzPct val="55000"/>
                        <a:buFont typeface="Wingdings" pitchFamily="2" charset="2"/>
                        <a:defRPr sz="1600">
                          <a:solidFill>
                            <a:schemeClr val="tx1"/>
                          </a:solidFill>
                          <a:latin typeface="Arial" panose="020B0604020202020204" pitchFamily="34" charset="0"/>
                        </a:defRPr>
                      </a:lvl4pPr>
                      <a:lvl5pPr>
                        <a:spcBef>
                          <a:spcPct val="20000"/>
                        </a:spcBef>
                        <a:buClr>
                          <a:srgbClr val="FD2B4E"/>
                        </a:buClr>
                        <a:buSzPct val="50000"/>
                        <a:buFont typeface="Wingdings" pitchFamily="2" charset="2"/>
                        <a:defRPr sz="1600">
                          <a:solidFill>
                            <a:schemeClr val="tx1"/>
                          </a:solidFill>
                          <a:latin typeface="Arial" panose="020B0604020202020204" pitchFamily="34" charset="0"/>
                        </a:defRPr>
                      </a:lvl5pPr>
                      <a:lvl6pPr fontAlgn="base">
                        <a:spcBef>
                          <a:spcPct val="20000"/>
                        </a:spcBef>
                        <a:spcAft>
                          <a:spcPct val="0"/>
                        </a:spcAft>
                        <a:buClr>
                          <a:srgbClr val="FD2B4E"/>
                        </a:buClr>
                        <a:buSzPct val="50000"/>
                        <a:buFont typeface="Wingdings" pitchFamily="2" charset="2"/>
                        <a:defRPr sz="1600">
                          <a:solidFill>
                            <a:schemeClr val="tx1"/>
                          </a:solidFill>
                          <a:latin typeface="Arial" panose="020B0604020202020204" pitchFamily="34" charset="0"/>
                        </a:defRPr>
                      </a:lvl6pPr>
                      <a:lvl7pPr fontAlgn="base">
                        <a:spcBef>
                          <a:spcPct val="20000"/>
                        </a:spcBef>
                        <a:spcAft>
                          <a:spcPct val="0"/>
                        </a:spcAft>
                        <a:buClr>
                          <a:srgbClr val="FD2B4E"/>
                        </a:buClr>
                        <a:buSzPct val="50000"/>
                        <a:buFont typeface="Wingdings" pitchFamily="2" charset="2"/>
                        <a:defRPr sz="1600">
                          <a:solidFill>
                            <a:schemeClr val="tx1"/>
                          </a:solidFill>
                          <a:latin typeface="Arial" panose="020B0604020202020204" pitchFamily="34" charset="0"/>
                        </a:defRPr>
                      </a:lvl7pPr>
                      <a:lvl8pPr fontAlgn="base">
                        <a:spcBef>
                          <a:spcPct val="20000"/>
                        </a:spcBef>
                        <a:spcAft>
                          <a:spcPct val="0"/>
                        </a:spcAft>
                        <a:buClr>
                          <a:srgbClr val="FD2B4E"/>
                        </a:buClr>
                        <a:buSzPct val="50000"/>
                        <a:buFont typeface="Wingdings" pitchFamily="2" charset="2"/>
                        <a:defRPr sz="1600">
                          <a:solidFill>
                            <a:schemeClr val="tx1"/>
                          </a:solidFill>
                          <a:latin typeface="Arial" panose="020B0604020202020204" pitchFamily="34" charset="0"/>
                        </a:defRPr>
                      </a:lvl8pPr>
                      <a:lvl9pPr fontAlgn="base">
                        <a:spcBef>
                          <a:spcPct val="20000"/>
                        </a:spcBef>
                        <a:spcAft>
                          <a:spcPct val="0"/>
                        </a:spcAft>
                        <a:buClr>
                          <a:srgbClr val="FD2B4E"/>
                        </a:buClr>
                        <a:buSzPct val="50000"/>
                        <a:buFont typeface="Wingdings" pitchFamily="2" charset="2"/>
                        <a:defRPr sz="1600">
                          <a:solidFill>
                            <a:schemeClr val="tx1"/>
                          </a:solidFill>
                          <a:latin typeface="Arial" panose="020B0604020202020204" pitchFamily="34" charset="0"/>
                        </a:defRPr>
                      </a:lvl9p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chemeClr val="tx1"/>
                          </a:solidFill>
                          <a:effectLst/>
                          <a:latin typeface="Arial" panose="020B0604020202020204" pitchFamily="34" charset="0"/>
                        </a:rPr>
                        <a:t>Poor Alignment</a:t>
                      </a:r>
                      <a:endParaRPr kumimoji="0" lang="en-US" altLang="en-US" sz="15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marL="68580" marR="68580" marT="34293" marB="34293" anchor="b"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sz="2400">
                          <a:solidFill>
                            <a:schemeClr val="tx1"/>
                          </a:solidFill>
                          <a:latin typeface="Arial" panose="020B0604020202020204" pitchFamily="34" charset="0"/>
                        </a:defRPr>
                      </a:lvl1pPr>
                      <a:lvl2pPr>
                        <a:spcBef>
                          <a:spcPct val="20000"/>
                        </a:spcBef>
                        <a:buClr>
                          <a:schemeClr val="hlink"/>
                        </a:buClr>
                        <a:buSzPct val="55000"/>
                        <a:buFont typeface="Wingdings" pitchFamily="2" charset="2"/>
                        <a:defRPr sz="2000">
                          <a:solidFill>
                            <a:schemeClr val="tx1"/>
                          </a:solidFill>
                          <a:latin typeface="Arial" panose="020B0604020202020204" pitchFamily="34" charset="0"/>
                        </a:defRPr>
                      </a:lvl2pPr>
                      <a:lvl3pPr>
                        <a:spcBef>
                          <a:spcPct val="20000"/>
                        </a:spcBef>
                        <a:buClr>
                          <a:schemeClr val="accent2"/>
                        </a:buClr>
                        <a:buSzPct val="50000"/>
                        <a:buFont typeface="Wingdings" pitchFamily="2" charset="2"/>
                        <a:defRPr>
                          <a:solidFill>
                            <a:schemeClr val="tx1"/>
                          </a:solidFill>
                          <a:latin typeface="Arial" panose="020B0604020202020204" pitchFamily="34" charset="0"/>
                        </a:defRPr>
                      </a:lvl3pPr>
                      <a:lvl4pPr>
                        <a:spcBef>
                          <a:spcPct val="20000"/>
                        </a:spcBef>
                        <a:buClr>
                          <a:schemeClr val="folHlink"/>
                        </a:buClr>
                        <a:buSzPct val="55000"/>
                        <a:buFont typeface="Wingdings" pitchFamily="2" charset="2"/>
                        <a:defRPr sz="1600">
                          <a:solidFill>
                            <a:schemeClr val="tx1"/>
                          </a:solidFill>
                          <a:latin typeface="Arial" panose="020B0604020202020204" pitchFamily="34" charset="0"/>
                        </a:defRPr>
                      </a:lvl4pPr>
                      <a:lvl5pPr>
                        <a:spcBef>
                          <a:spcPct val="20000"/>
                        </a:spcBef>
                        <a:buClr>
                          <a:srgbClr val="FD2B4E"/>
                        </a:buClr>
                        <a:buSzPct val="50000"/>
                        <a:buFont typeface="Wingdings" pitchFamily="2" charset="2"/>
                        <a:defRPr sz="1600">
                          <a:solidFill>
                            <a:schemeClr val="tx1"/>
                          </a:solidFill>
                          <a:latin typeface="Arial" panose="020B0604020202020204" pitchFamily="34" charset="0"/>
                        </a:defRPr>
                      </a:lvl5pPr>
                      <a:lvl6pPr fontAlgn="base">
                        <a:spcBef>
                          <a:spcPct val="20000"/>
                        </a:spcBef>
                        <a:spcAft>
                          <a:spcPct val="0"/>
                        </a:spcAft>
                        <a:buClr>
                          <a:srgbClr val="FD2B4E"/>
                        </a:buClr>
                        <a:buSzPct val="50000"/>
                        <a:buFont typeface="Wingdings" pitchFamily="2" charset="2"/>
                        <a:defRPr sz="1600">
                          <a:solidFill>
                            <a:schemeClr val="tx1"/>
                          </a:solidFill>
                          <a:latin typeface="Arial" panose="020B0604020202020204" pitchFamily="34" charset="0"/>
                        </a:defRPr>
                      </a:lvl6pPr>
                      <a:lvl7pPr fontAlgn="base">
                        <a:spcBef>
                          <a:spcPct val="20000"/>
                        </a:spcBef>
                        <a:spcAft>
                          <a:spcPct val="0"/>
                        </a:spcAft>
                        <a:buClr>
                          <a:srgbClr val="FD2B4E"/>
                        </a:buClr>
                        <a:buSzPct val="50000"/>
                        <a:buFont typeface="Wingdings" pitchFamily="2" charset="2"/>
                        <a:defRPr sz="1600">
                          <a:solidFill>
                            <a:schemeClr val="tx1"/>
                          </a:solidFill>
                          <a:latin typeface="Arial" panose="020B0604020202020204" pitchFamily="34" charset="0"/>
                        </a:defRPr>
                      </a:lvl7pPr>
                      <a:lvl8pPr fontAlgn="base">
                        <a:spcBef>
                          <a:spcPct val="20000"/>
                        </a:spcBef>
                        <a:spcAft>
                          <a:spcPct val="0"/>
                        </a:spcAft>
                        <a:buClr>
                          <a:srgbClr val="FD2B4E"/>
                        </a:buClr>
                        <a:buSzPct val="50000"/>
                        <a:buFont typeface="Wingdings" pitchFamily="2" charset="2"/>
                        <a:defRPr sz="1600">
                          <a:solidFill>
                            <a:schemeClr val="tx1"/>
                          </a:solidFill>
                          <a:latin typeface="Arial" panose="020B0604020202020204" pitchFamily="34" charset="0"/>
                        </a:defRPr>
                      </a:lvl8pPr>
                      <a:lvl9pPr fontAlgn="base">
                        <a:spcBef>
                          <a:spcPct val="20000"/>
                        </a:spcBef>
                        <a:spcAft>
                          <a:spcPct val="0"/>
                        </a:spcAft>
                        <a:buClr>
                          <a:srgbClr val="FD2B4E"/>
                        </a:buClr>
                        <a:buSzPct val="50000"/>
                        <a:buFont typeface="Wingdings" pitchFamily="2" charset="2"/>
                        <a:defRPr sz="1600">
                          <a:solidFill>
                            <a:schemeClr val="tx1"/>
                          </a:solidFill>
                          <a:latin typeface="Arial" panose="020B0604020202020204" pitchFamily="34" charset="0"/>
                        </a:defRPr>
                      </a:lvl9p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chemeClr val="tx1"/>
                          </a:solidFill>
                          <a:effectLst/>
                          <a:latin typeface="Arial" panose="020B0604020202020204" pitchFamily="34" charset="0"/>
                        </a:rPr>
                        <a:t>223</a:t>
                      </a:r>
                      <a:endParaRPr kumimoji="0" lang="en-US" altLang="en-US" sz="15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marL="68580" marR="68580" marT="34293" marB="34293" anchor="b"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sz="2400">
                          <a:solidFill>
                            <a:schemeClr val="tx1"/>
                          </a:solidFill>
                          <a:latin typeface="Arial" panose="020B0604020202020204" pitchFamily="34" charset="0"/>
                        </a:defRPr>
                      </a:lvl1pPr>
                      <a:lvl2pPr>
                        <a:spcBef>
                          <a:spcPct val="20000"/>
                        </a:spcBef>
                        <a:buClr>
                          <a:schemeClr val="hlink"/>
                        </a:buClr>
                        <a:buSzPct val="55000"/>
                        <a:buFont typeface="Wingdings" pitchFamily="2" charset="2"/>
                        <a:defRPr sz="2000">
                          <a:solidFill>
                            <a:schemeClr val="tx1"/>
                          </a:solidFill>
                          <a:latin typeface="Arial" panose="020B0604020202020204" pitchFamily="34" charset="0"/>
                        </a:defRPr>
                      </a:lvl2pPr>
                      <a:lvl3pPr>
                        <a:spcBef>
                          <a:spcPct val="20000"/>
                        </a:spcBef>
                        <a:buClr>
                          <a:schemeClr val="accent2"/>
                        </a:buClr>
                        <a:buSzPct val="50000"/>
                        <a:buFont typeface="Wingdings" pitchFamily="2" charset="2"/>
                        <a:defRPr>
                          <a:solidFill>
                            <a:schemeClr val="tx1"/>
                          </a:solidFill>
                          <a:latin typeface="Arial" panose="020B0604020202020204" pitchFamily="34" charset="0"/>
                        </a:defRPr>
                      </a:lvl3pPr>
                      <a:lvl4pPr>
                        <a:spcBef>
                          <a:spcPct val="20000"/>
                        </a:spcBef>
                        <a:buClr>
                          <a:schemeClr val="folHlink"/>
                        </a:buClr>
                        <a:buSzPct val="55000"/>
                        <a:buFont typeface="Wingdings" pitchFamily="2" charset="2"/>
                        <a:defRPr sz="1600">
                          <a:solidFill>
                            <a:schemeClr val="tx1"/>
                          </a:solidFill>
                          <a:latin typeface="Arial" panose="020B0604020202020204" pitchFamily="34" charset="0"/>
                        </a:defRPr>
                      </a:lvl4pPr>
                      <a:lvl5pPr>
                        <a:spcBef>
                          <a:spcPct val="20000"/>
                        </a:spcBef>
                        <a:buClr>
                          <a:srgbClr val="FD2B4E"/>
                        </a:buClr>
                        <a:buSzPct val="50000"/>
                        <a:buFont typeface="Wingdings" pitchFamily="2" charset="2"/>
                        <a:defRPr sz="1600">
                          <a:solidFill>
                            <a:schemeClr val="tx1"/>
                          </a:solidFill>
                          <a:latin typeface="Arial" panose="020B0604020202020204" pitchFamily="34" charset="0"/>
                        </a:defRPr>
                      </a:lvl5pPr>
                      <a:lvl6pPr fontAlgn="base">
                        <a:spcBef>
                          <a:spcPct val="20000"/>
                        </a:spcBef>
                        <a:spcAft>
                          <a:spcPct val="0"/>
                        </a:spcAft>
                        <a:buClr>
                          <a:srgbClr val="FD2B4E"/>
                        </a:buClr>
                        <a:buSzPct val="50000"/>
                        <a:buFont typeface="Wingdings" pitchFamily="2" charset="2"/>
                        <a:defRPr sz="1600">
                          <a:solidFill>
                            <a:schemeClr val="tx1"/>
                          </a:solidFill>
                          <a:latin typeface="Arial" panose="020B0604020202020204" pitchFamily="34" charset="0"/>
                        </a:defRPr>
                      </a:lvl6pPr>
                      <a:lvl7pPr fontAlgn="base">
                        <a:spcBef>
                          <a:spcPct val="20000"/>
                        </a:spcBef>
                        <a:spcAft>
                          <a:spcPct val="0"/>
                        </a:spcAft>
                        <a:buClr>
                          <a:srgbClr val="FD2B4E"/>
                        </a:buClr>
                        <a:buSzPct val="50000"/>
                        <a:buFont typeface="Wingdings" pitchFamily="2" charset="2"/>
                        <a:defRPr sz="1600">
                          <a:solidFill>
                            <a:schemeClr val="tx1"/>
                          </a:solidFill>
                          <a:latin typeface="Arial" panose="020B0604020202020204" pitchFamily="34" charset="0"/>
                        </a:defRPr>
                      </a:lvl7pPr>
                      <a:lvl8pPr fontAlgn="base">
                        <a:spcBef>
                          <a:spcPct val="20000"/>
                        </a:spcBef>
                        <a:spcAft>
                          <a:spcPct val="0"/>
                        </a:spcAft>
                        <a:buClr>
                          <a:srgbClr val="FD2B4E"/>
                        </a:buClr>
                        <a:buSzPct val="50000"/>
                        <a:buFont typeface="Wingdings" pitchFamily="2" charset="2"/>
                        <a:defRPr sz="1600">
                          <a:solidFill>
                            <a:schemeClr val="tx1"/>
                          </a:solidFill>
                          <a:latin typeface="Arial" panose="020B0604020202020204" pitchFamily="34" charset="0"/>
                        </a:defRPr>
                      </a:lvl8pPr>
                      <a:lvl9pPr fontAlgn="base">
                        <a:spcBef>
                          <a:spcPct val="20000"/>
                        </a:spcBef>
                        <a:spcAft>
                          <a:spcPct val="0"/>
                        </a:spcAft>
                        <a:buClr>
                          <a:srgbClr val="FD2B4E"/>
                        </a:buClr>
                        <a:buSzPct val="50000"/>
                        <a:buFont typeface="Wingdings" pitchFamily="2" charset="2"/>
                        <a:defRPr sz="1600">
                          <a:solidFill>
                            <a:schemeClr val="tx1"/>
                          </a:solidFill>
                          <a:latin typeface="Arial" panose="020B0604020202020204" pitchFamily="34" charset="0"/>
                        </a:defRPr>
                      </a:lvl9p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chemeClr val="tx1"/>
                          </a:solidFill>
                          <a:effectLst/>
                          <a:latin typeface="Arial" panose="020B0604020202020204" pitchFamily="34" charset="0"/>
                          <a:cs typeface="Arial" panose="020B0604020202020204" pitchFamily="34" charset="0"/>
                        </a:rPr>
                        <a:t>55.75</a:t>
                      </a:r>
                    </a:p>
                  </a:txBody>
                  <a:tcPr marL="68580" marR="68580" marT="34293" marB="34293" anchor="b"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639647881"/>
                  </a:ext>
                </a:extLst>
              </a:tr>
              <a:tr h="297207">
                <a:tc>
                  <a:txBody>
                    <a:bodyPr/>
                    <a:lstStyle>
                      <a:lvl1pPr>
                        <a:spcBef>
                          <a:spcPct val="20000"/>
                        </a:spcBef>
                        <a:buClr>
                          <a:schemeClr val="folHlink"/>
                        </a:buClr>
                        <a:buSzPct val="60000"/>
                        <a:buFont typeface="Wingdings" pitchFamily="2" charset="2"/>
                        <a:defRPr sz="2400">
                          <a:solidFill>
                            <a:schemeClr val="tx1"/>
                          </a:solidFill>
                          <a:latin typeface="Arial" panose="020B0604020202020204" pitchFamily="34" charset="0"/>
                        </a:defRPr>
                      </a:lvl1pPr>
                      <a:lvl2pPr>
                        <a:spcBef>
                          <a:spcPct val="20000"/>
                        </a:spcBef>
                        <a:buClr>
                          <a:schemeClr val="hlink"/>
                        </a:buClr>
                        <a:buSzPct val="55000"/>
                        <a:buFont typeface="Wingdings" pitchFamily="2" charset="2"/>
                        <a:defRPr sz="2000">
                          <a:solidFill>
                            <a:schemeClr val="tx1"/>
                          </a:solidFill>
                          <a:latin typeface="Arial" panose="020B0604020202020204" pitchFamily="34" charset="0"/>
                        </a:defRPr>
                      </a:lvl2pPr>
                      <a:lvl3pPr>
                        <a:spcBef>
                          <a:spcPct val="20000"/>
                        </a:spcBef>
                        <a:buClr>
                          <a:schemeClr val="accent2"/>
                        </a:buClr>
                        <a:buSzPct val="50000"/>
                        <a:buFont typeface="Wingdings" pitchFamily="2" charset="2"/>
                        <a:defRPr>
                          <a:solidFill>
                            <a:schemeClr val="tx1"/>
                          </a:solidFill>
                          <a:latin typeface="Arial" panose="020B0604020202020204" pitchFamily="34" charset="0"/>
                        </a:defRPr>
                      </a:lvl3pPr>
                      <a:lvl4pPr>
                        <a:spcBef>
                          <a:spcPct val="20000"/>
                        </a:spcBef>
                        <a:buClr>
                          <a:schemeClr val="folHlink"/>
                        </a:buClr>
                        <a:buSzPct val="55000"/>
                        <a:buFont typeface="Wingdings" pitchFamily="2" charset="2"/>
                        <a:defRPr sz="1600">
                          <a:solidFill>
                            <a:schemeClr val="tx1"/>
                          </a:solidFill>
                          <a:latin typeface="Arial" panose="020B0604020202020204" pitchFamily="34" charset="0"/>
                        </a:defRPr>
                      </a:lvl4pPr>
                      <a:lvl5pPr>
                        <a:spcBef>
                          <a:spcPct val="20000"/>
                        </a:spcBef>
                        <a:buClr>
                          <a:srgbClr val="FD2B4E"/>
                        </a:buClr>
                        <a:buSzPct val="50000"/>
                        <a:buFont typeface="Wingdings" pitchFamily="2" charset="2"/>
                        <a:defRPr sz="1600">
                          <a:solidFill>
                            <a:schemeClr val="tx1"/>
                          </a:solidFill>
                          <a:latin typeface="Arial" panose="020B0604020202020204" pitchFamily="34" charset="0"/>
                        </a:defRPr>
                      </a:lvl5pPr>
                      <a:lvl6pPr fontAlgn="base">
                        <a:spcBef>
                          <a:spcPct val="20000"/>
                        </a:spcBef>
                        <a:spcAft>
                          <a:spcPct val="0"/>
                        </a:spcAft>
                        <a:buClr>
                          <a:srgbClr val="FD2B4E"/>
                        </a:buClr>
                        <a:buSzPct val="50000"/>
                        <a:buFont typeface="Wingdings" pitchFamily="2" charset="2"/>
                        <a:defRPr sz="1600">
                          <a:solidFill>
                            <a:schemeClr val="tx1"/>
                          </a:solidFill>
                          <a:latin typeface="Arial" panose="020B0604020202020204" pitchFamily="34" charset="0"/>
                        </a:defRPr>
                      </a:lvl6pPr>
                      <a:lvl7pPr fontAlgn="base">
                        <a:spcBef>
                          <a:spcPct val="20000"/>
                        </a:spcBef>
                        <a:spcAft>
                          <a:spcPct val="0"/>
                        </a:spcAft>
                        <a:buClr>
                          <a:srgbClr val="FD2B4E"/>
                        </a:buClr>
                        <a:buSzPct val="50000"/>
                        <a:buFont typeface="Wingdings" pitchFamily="2" charset="2"/>
                        <a:defRPr sz="1600">
                          <a:solidFill>
                            <a:schemeClr val="tx1"/>
                          </a:solidFill>
                          <a:latin typeface="Arial" panose="020B0604020202020204" pitchFamily="34" charset="0"/>
                        </a:defRPr>
                      </a:lvl7pPr>
                      <a:lvl8pPr fontAlgn="base">
                        <a:spcBef>
                          <a:spcPct val="20000"/>
                        </a:spcBef>
                        <a:spcAft>
                          <a:spcPct val="0"/>
                        </a:spcAft>
                        <a:buClr>
                          <a:srgbClr val="FD2B4E"/>
                        </a:buClr>
                        <a:buSzPct val="50000"/>
                        <a:buFont typeface="Wingdings" pitchFamily="2" charset="2"/>
                        <a:defRPr sz="1600">
                          <a:solidFill>
                            <a:schemeClr val="tx1"/>
                          </a:solidFill>
                          <a:latin typeface="Arial" panose="020B0604020202020204" pitchFamily="34" charset="0"/>
                        </a:defRPr>
                      </a:lvl8pPr>
                      <a:lvl9pPr fontAlgn="base">
                        <a:spcBef>
                          <a:spcPct val="20000"/>
                        </a:spcBef>
                        <a:spcAft>
                          <a:spcPct val="0"/>
                        </a:spcAft>
                        <a:buClr>
                          <a:srgbClr val="FD2B4E"/>
                        </a:buClr>
                        <a:buSzPct val="50000"/>
                        <a:buFont typeface="Wingdings" pitchFamily="2" charset="2"/>
                        <a:defRPr sz="1600">
                          <a:solidFill>
                            <a:schemeClr val="tx1"/>
                          </a:solidFill>
                          <a:latin typeface="Arial" panose="020B0604020202020204" pitchFamily="34" charset="0"/>
                        </a:defRPr>
                      </a:lvl9p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chemeClr val="tx1"/>
                          </a:solidFill>
                          <a:effectLst/>
                          <a:latin typeface="Arial" panose="020B0604020202020204" pitchFamily="34" charset="0"/>
                        </a:rPr>
                        <a:t>Paint Flaw</a:t>
                      </a:r>
                    </a:p>
                  </a:txBody>
                  <a:tcPr marL="68580" marR="68580" marT="34293" marB="34293" anchor="b"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sz="2400">
                          <a:solidFill>
                            <a:schemeClr val="tx1"/>
                          </a:solidFill>
                          <a:latin typeface="Arial" panose="020B0604020202020204" pitchFamily="34" charset="0"/>
                        </a:defRPr>
                      </a:lvl1pPr>
                      <a:lvl2pPr>
                        <a:spcBef>
                          <a:spcPct val="20000"/>
                        </a:spcBef>
                        <a:buClr>
                          <a:schemeClr val="hlink"/>
                        </a:buClr>
                        <a:buSzPct val="55000"/>
                        <a:buFont typeface="Wingdings" pitchFamily="2" charset="2"/>
                        <a:defRPr sz="2000">
                          <a:solidFill>
                            <a:schemeClr val="tx1"/>
                          </a:solidFill>
                          <a:latin typeface="Arial" panose="020B0604020202020204" pitchFamily="34" charset="0"/>
                        </a:defRPr>
                      </a:lvl2pPr>
                      <a:lvl3pPr>
                        <a:spcBef>
                          <a:spcPct val="20000"/>
                        </a:spcBef>
                        <a:buClr>
                          <a:schemeClr val="accent2"/>
                        </a:buClr>
                        <a:buSzPct val="50000"/>
                        <a:buFont typeface="Wingdings" pitchFamily="2" charset="2"/>
                        <a:defRPr>
                          <a:solidFill>
                            <a:schemeClr val="tx1"/>
                          </a:solidFill>
                          <a:latin typeface="Arial" panose="020B0604020202020204" pitchFamily="34" charset="0"/>
                        </a:defRPr>
                      </a:lvl3pPr>
                      <a:lvl4pPr>
                        <a:spcBef>
                          <a:spcPct val="20000"/>
                        </a:spcBef>
                        <a:buClr>
                          <a:schemeClr val="folHlink"/>
                        </a:buClr>
                        <a:buSzPct val="55000"/>
                        <a:buFont typeface="Wingdings" pitchFamily="2" charset="2"/>
                        <a:defRPr sz="1600">
                          <a:solidFill>
                            <a:schemeClr val="tx1"/>
                          </a:solidFill>
                          <a:latin typeface="Arial" panose="020B0604020202020204" pitchFamily="34" charset="0"/>
                        </a:defRPr>
                      </a:lvl4pPr>
                      <a:lvl5pPr>
                        <a:spcBef>
                          <a:spcPct val="20000"/>
                        </a:spcBef>
                        <a:buClr>
                          <a:srgbClr val="FD2B4E"/>
                        </a:buClr>
                        <a:buSzPct val="50000"/>
                        <a:buFont typeface="Wingdings" pitchFamily="2" charset="2"/>
                        <a:defRPr sz="1600">
                          <a:solidFill>
                            <a:schemeClr val="tx1"/>
                          </a:solidFill>
                          <a:latin typeface="Arial" panose="020B0604020202020204" pitchFamily="34" charset="0"/>
                        </a:defRPr>
                      </a:lvl5pPr>
                      <a:lvl6pPr fontAlgn="base">
                        <a:spcBef>
                          <a:spcPct val="20000"/>
                        </a:spcBef>
                        <a:spcAft>
                          <a:spcPct val="0"/>
                        </a:spcAft>
                        <a:buClr>
                          <a:srgbClr val="FD2B4E"/>
                        </a:buClr>
                        <a:buSzPct val="50000"/>
                        <a:buFont typeface="Wingdings" pitchFamily="2" charset="2"/>
                        <a:defRPr sz="1600">
                          <a:solidFill>
                            <a:schemeClr val="tx1"/>
                          </a:solidFill>
                          <a:latin typeface="Arial" panose="020B0604020202020204" pitchFamily="34" charset="0"/>
                        </a:defRPr>
                      </a:lvl6pPr>
                      <a:lvl7pPr fontAlgn="base">
                        <a:spcBef>
                          <a:spcPct val="20000"/>
                        </a:spcBef>
                        <a:spcAft>
                          <a:spcPct val="0"/>
                        </a:spcAft>
                        <a:buClr>
                          <a:srgbClr val="FD2B4E"/>
                        </a:buClr>
                        <a:buSzPct val="50000"/>
                        <a:buFont typeface="Wingdings" pitchFamily="2" charset="2"/>
                        <a:defRPr sz="1600">
                          <a:solidFill>
                            <a:schemeClr val="tx1"/>
                          </a:solidFill>
                          <a:latin typeface="Arial" panose="020B0604020202020204" pitchFamily="34" charset="0"/>
                        </a:defRPr>
                      </a:lvl7pPr>
                      <a:lvl8pPr fontAlgn="base">
                        <a:spcBef>
                          <a:spcPct val="20000"/>
                        </a:spcBef>
                        <a:spcAft>
                          <a:spcPct val="0"/>
                        </a:spcAft>
                        <a:buClr>
                          <a:srgbClr val="FD2B4E"/>
                        </a:buClr>
                        <a:buSzPct val="50000"/>
                        <a:buFont typeface="Wingdings" pitchFamily="2" charset="2"/>
                        <a:defRPr sz="1600">
                          <a:solidFill>
                            <a:schemeClr val="tx1"/>
                          </a:solidFill>
                          <a:latin typeface="Arial" panose="020B0604020202020204" pitchFamily="34" charset="0"/>
                        </a:defRPr>
                      </a:lvl8pPr>
                      <a:lvl9pPr fontAlgn="base">
                        <a:spcBef>
                          <a:spcPct val="20000"/>
                        </a:spcBef>
                        <a:spcAft>
                          <a:spcPct val="0"/>
                        </a:spcAft>
                        <a:buClr>
                          <a:srgbClr val="FD2B4E"/>
                        </a:buClr>
                        <a:buSzPct val="50000"/>
                        <a:buFont typeface="Wingdings" pitchFamily="2" charset="2"/>
                        <a:defRPr sz="1600">
                          <a:solidFill>
                            <a:schemeClr val="tx1"/>
                          </a:solidFill>
                          <a:latin typeface="Arial" panose="020B0604020202020204" pitchFamily="34" charset="0"/>
                        </a:defRPr>
                      </a:lvl9p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chemeClr val="tx1"/>
                          </a:solidFill>
                          <a:effectLst/>
                          <a:latin typeface="Arial" panose="020B0604020202020204" pitchFamily="34" charset="0"/>
                        </a:rPr>
                        <a:t>78</a:t>
                      </a:r>
                    </a:p>
                  </a:txBody>
                  <a:tcPr marL="68580" marR="68580" marT="34293" marB="34293" anchor="b"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sz="2400">
                          <a:solidFill>
                            <a:schemeClr val="tx1"/>
                          </a:solidFill>
                          <a:latin typeface="Arial" panose="020B0604020202020204" pitchFamily="34" charset="0"/>
                        </a:defRPr>
                      </a:lvl1pPr>
                      <a:lvl2pPr>
                        <a:spcBef>
                          <a:spcPct val="20000"/>
                        </a:spcBef>
                        <a:buClr>
                          <a:schemeClr val="hlink"/>
                        </a:buClr>
                        <a:buSzPct val="55000"/>
                        <a:buFont typeface="Wingdings" pitchFamily="2" charset="2"/>
                        <a:defRPr sz="2000">
                          <a:solidFill>
                            <a:schemeClr val="tx1"/>
                          </a:solidFill>
                          <a:latin typeface="Arial" panose="020B0604020202020204" pitchFamily="34" charset="0"/>
                        </a:defRPr>
                      </a:lvl2pPr>
                      <a:lvl3pPr>
                        <a:spcBef>
                          <a:spcPct val="20000"/>
                        </a:spcBef>
                        <a:buClr>
                          <a:schemeClr val="accent2"/>
                        </a:buClr>
                        <a:buSzPct val="50000"/>
                        <a:buFont typeface="Wingdings" pitchFamily="2" charset="2"/>
                        <a:defRPr>
                          <a:solidFill>
                            <a:schemeClr val="tx1"/>
                          </a:solidFill>
                          <a:latin typeface="Arial" panose="020B0604020202020204" pitchFamily="34" charset="0"/>
                        </a:defRPr>
                      </a:lvl3pPr>
                      <a:lvl4pPr>
                        <a:spcBef>
                          <a:spcPct val="20000"/>
                        </a:spcBef>
                        <a:buClr>
                          <a:schemeClr val="folHlink"/>
                        </a:buClr>
                        <a:buSzPct val="55000"/>
                        <a:buFont typeface="Wingdings" pitchFamily="2" charset="2"/>
                        <a:defRPr sz="1600">
                          <a:solidFill>
                            <a:schemeClr val="tx1"/>
                          </a:solidFill>
                          <a:latin typeface="Arial" panose="020B0604020202020204" pitchFamily="34" charset="0"/>
                        </a:defRPr>
                      </a:lvl4pPr>
                      <a:lvl5pPr>
                        <a:spcBef>
                          <a:spcPct val="20000"/>
                        </a:spcBef>
                        <a:buClr>
                          <a:srgbClr val="FD2B4E"/>
                        </a:buClr>
                        <a:buSzPct val="50000"/>
                        <a:buFont typeface="Wingdings" pitchFamily="2" charset="2"/>
                        <a:defRPr sz="1600">
                          <a:solidFill>
                            <a:schemeClr val="tx1"/>
                          </a:solidFill>
                          <a:latin typeface="Arial" panose="020B0604020202020204" pitchFamily="34" charset="0"/>
                        </a:defRPr>
                      </a:lvl5pPr>
                      <a:lvl6pPr fontAlgn="base">
                        <a:spcBef>
                          <a:spcPct val="20000"/>
                        </a:spcBef>
                        <a:spcAft>
                          <a:spcPct val="0"/>
                        </a:spcAft>
                        <a:buClr>
                          <a:srgbClr val="FD2B4E"/>
                        </a:buClr>
                        <a:buSzPct val="50000"/>
                        <a:buFont typeface="Wingdings" pitchFamily="2" charset="2"/>
                        <a:defRPr sz="1600">
                          <a:solidFill>
                            <a:schemeClr val="tx1"/>
                          </a:solidFill>
                          <a:latin typeface="Arial" panose="020B0604020202020204" pitchFamily="34" charset="0"/>
                        </a:defRPr>
                      </a:lvl6pPr>
                      <a:lvl7pPr fontAlgn="base">
                        <a:spcBef>
                          <a:spcPct val="20000"/>
                        </a:spcBef>
                        <a:spcAft>
                          <a:spcPct val="0"/>
                        </a:spcAft>
                        <a:buClr>
                          <a:srgbClr val="FD2B4E"/>
                        </a:buClr>
                        <a:buSzPct val="50000"/>
                        <a:buFont typeface="Wingdings" pitchFamily="2" charset="2"/>
                        <a:defRPr sz="1600">
                          <a:solidFill>
                            <a:schemeClr val="tx1"/>
                          </a:solidFill>
                          <a:latin typeface="Arial" panose="020B0604020202020204" pitchFamily="34" charset="0"/>
                        </a:defRPr>
                      </a:lvl7pPr>
                      <a:lvl8pPr fontAlgn="base">
                        <a:spcBef>
                          <a:spcPct val="20000"/>
                        </a:spcBef>
                        <a:spcAft>
                          <a:spcPct val="0"/>
                        </a:spcAft>
                        <a:buClr>
                          <a:srgbClr val="FD2B4E"/>
                        </a:buClr>
                        <a:buSzPct val="50000"/>
                        <a:buFont typeface="Wingdings" pitchFamily="2" charset="2"/>
                        <a:defRPr sz="1600">
                          <a:solidFill>
                            <a:schemeClr val="tx1"/>
                          </a:solidFill>
                          <a:latin typeface="Arial" panose="020B0604020202020204" pitchFamily="34" charset="0"/>
                        </a:defRPr>
                      </a:lvl8pPr>
                      <a:lvl9pPr fontAlgn="base">
                        <a:spcBef>
                          <a:spcPct val="20000"/>
                        </a:spcBef>
                        <a:spcAft>
                          <a:spcPct val="0"/>
                        </a:spcAft>
                        <a:buClr>
                          <a:srgbClr val="FD2B4E"/>
                        </a:buClr>
                        <a:buSzPct val="50000"/>
                        <a:buFont typeface="Wingdings" pitchFamily="2" charset="2"/>
                        <a:defRPr sz="1600">
                          <a:solidFill>
                            <a:schemeClr val="tx1"/>
                          </a:solidFill>
                          <a:latin typeface="Arial" panose="020B0604020202020204" pitchFamily="34" charset="0"/>
                        </a:defRPr>
                      </a:lvl9p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chemeClr val="tx1"/>
                          </a:solidFill>
                          <a:effectLst/>
                          <a:latin typeface="Arial" panose="020B0604020202020204" pitchFamily="34" charset="0"/>
                        </a:rPr>
                        <a:t>19.50</a:t>
                      </a:r>
                    </a:p>
                  </a:txBody>
                  <a:tcPr marL="68580" marR="68580" marT="34293" marB="34293" anchor="b"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2605894487"/>
                  </a:ext>
                </a:extLst>
              </a:tr>
              <a:tr h="297207">
                <a:tc>
                  <a:txBody>
                    <a:bodyPr/>
                    <a:lstStyle>
                      <a:lvl1pPr>
                        <a:spcBef>
                          <a:spcPct val="20000"/>
                        </a:spcBef>
                        <a:buClr>
                          <a:schemeClr val="folHlink"/>
                        </a:buClr>
                        <a:buSzPct val="60000"/>
                        <a:buFont typeface="Wingdings" pitchFamily="2" charset="2"/>
                        <a:defRPr sz="2400">
                          <a:solidFill>
                            <a:schemeClr val="tx1"/>
                          </a:solidFill>
                          <a:latin typeface="Arial" panose="020B0604020202020204" pitchFamily="34" charset="0"/>
                        </a:defRPr>
                      </a:lvl1pPr>
                      <a:lvl2pPr>
                        <a:spcBef>
                          <a:spcPct val="20000"/>
                        </a:spcBef>
                        <a:buClr>
                          <a:schemeClr val="hlink"/>
                        </a:buClr>
                        <a:buSzPct val="55000"/>
                        <a:buFont typeface="Wingdings" pitchFamily="2" charset="2"/>
                        <a:defRPr sz="2000">
                          <a:solidFill>
                            <a:schemeClr val="tx1"/>
                          </a:solidFill>
                          <a:latin typeface="Arial" panose="020B0604020202020204" pitchFamily="34" charset="0"/>
                        </a:defRPr>
                      </a:lvl2pPr>
                      <a:lvl3pPr>
                        <a:spcBef>
                          <a:spcPct val="20000"/>
                        </a:spcBef>
                        <a:buClr>
                          <a:schemeClr val="accent2"/>
                        </a:buClr>
                        <a:buSzPct val="50000"/>
                        <a:buFont typeface="Wingdings" pitchFamily="2" charset="2"/>
                        <a:defRPr>
                          <a:solidFill>
                            <a:schemeClr val="tx1"/>
                          </a:solidFill>
                          <a:latin typeface="Arial" panose="020B0604020202020204" pitchFamily="34" charset="0"/>
                        </a:defRPr>
                      </a:lvl3pPr>
                      <a:lvl4pPr>
                        <a:spcBef>
                          <a:spcPct val="20000"/>
                        </a:spcBef>
                        <a:buClr>
                          <a:schemeClr val="folHlink"/>
                        </a:buClr>
                        <a:buSzPct val="55000"/>
                        <a:buFont typeface="Wingdings" pitchFamily="2" charset="2"/>
                        <a:defRPr sz="1600">
                          <a:solidFill>
                            <a:schemeClr val="tx1"/>
                          </a:solidFill>
                          <a:latin typeface="Arial" panose="020B0604020202020204" pitchFamily="34" charset="0"/>
                        </a:defRPr>
                      </a:lvl4pPr>
                      <a:lvl5pPr>
                        <a:spcBef>
                          <a:spcPct val="20000"/>
                        </a:spcBef>
                        <a:buClr>
                          <a:srgbClr val="FD2B4E"/>
                        </a:buClr>
                        <a:buSzPct val="50000"/>
                        <a:buFont typeface="Wingdings" pitchFamily="2" charset="2"/>
                        <a:defRPr sz="1600">
                          <a:solidFill>
                            <a:schemeClr val="tx1"/>
                          </a:solidFill>
                          <a:latin typeface="Arial" panose="020B0604020202020204" pitchFamily="34" charset="0"/>
                        </a:defRPr>
                      </a:lvl5pPr>
                      <a:lvl6pPr fontAlgn="base">
                        <a:spcBef>
                          <a:spcPct val="20000"/>
                        </a:spcBef>
                        <a:spcAft>
                          <a:spcPct val="0"/>
                        </a:spcAft>
                        <a:buClr>
                          <a:srgbClr val="FD2B4E"/>
                        </a:buClr>
                        <a:buSzPct val="50000"/>
                        <a:buFont typeface="Wingdings" pitchFamily="2" charset="2"/>
                        <a:defRPr sz="1600">
                          <a:solidFill>
                            <a:schemeClr val="tx1"/>
                          </a:solidFill>
                          <a:latin typeface="Arial" panose="020B0604020202020204" pitchFamily="34" charset="0"/>
                        </a:defRPr>
                      </a:lvl6pPr>
                      <a:lvl7pPr fontAlgn="base">
                        <a:spcBef>
                          <a:spcPct val="20000"/>
                        </a:spcBef>
                        <a:spcAft>
                          <a:spcPct val="0"/>
                        </a:spcAft>
                        <a:buClr>
                          <a:srgbClr val="FD2B4E"/>
                        </a:buClr>
                        <a:buSzPct val="50000"/>
                        <a:buFont typeface="Wingdings" pitchFamily="2" charset="2"/>
                        <a:defRPr sz="1600">
                          <a:solidFill>
                            <a:schemeClr val="tx1"/>
                          </a:solidFill>
                          <a:latin typeface="Arial" panose="020B0604020202020204" pitchFamily="34" charset="0"/>
                        </a:defRPr>
                      </a:lvl7pPr>
                      <a:lvl8pPr fontAlgn="base">
                        <a:spcBef>
                          <a:spcPct val="20000"/>
                        </a:spcBef>
                        <a:spcAft>
                          <a:spcPct val="0"/>
                        </a:spcAft>
                        <a:buClr>
                          <a:srgbClr val="FD2B4E"/>
                        </a:buClr>
                        <a:buSzPct val="50000"/>
                        <a:buFont typeface="Wingdings" pitchFamily="2" charset="2"/>
                        <a:defRPr sz="1600">
                          <a:solidFill>
                            <a:schemeClr val="tx1"/>
                          </a:solidFill>
                          <a:latin typeface="Arial" panose="020B0604020202020204" pitchFamily="34" charset="0"/>
                        </a:defRPr>
                      </a:lvl8pPr>
                      <a:lvl9pPr fontAlgn="base">
                        <a:spcBef>
                          <a:spcPct val="20000"/>
                        </a:spcBef>
                        <a:spcAft>
                          <a:spcPct val="0"/>
                        </a:spcAft>
                        <a:buClr>
                          <a:srgbClr val="FD2B4E"/>
                        </a:buClr>
                        <a:buSzPct val="50000"/>
                        <a:buFont typeface="Wingdings" pitchFamily="2" charset="2"/>
                        <a:defRPr sz="1600">
                          <a:solidFill>
                            <a:schemeClr val="tx1"/>
                          </a:solidFill>
                          <a:latin typeface="Arial" panose="020B0604020202020204" pitchFamily="34" charset="0"/>
                        </a:defRPr>
                      </a:lvl9p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chemeClr val="tx1"/>
                          </a:solidFill>
                          <a:effectLst/>
                          <a:latin typeface="Arial" panose="020B0604020202020204" pitchFamily="34" charset="0"/>
                        </a:rPr>
                        <a:t>Bad Weld</a:t>
                      </a:r>
                      <a:endParaRPr kumimoji="0" lang="en-US" altLang="en-US" sz="15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marL="68580" marR="68580" marT="34293" marB="34293" anchor="b"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sz="2400">
                          <a:solidFill>
                            <a:schemeClr val="tx1"/>
                          </a:solidFill>
                          <a:latin typeface="Arial" panose="020B0604020202020204" pitchFamily="34" charset="0"/>
                        </a:defRPr>
                      </a:lvl1pPr>
                      <a:lvl2pPr>
                        <a:spcBef>
                          <a:spcPct val="20000"/>
                        </a:spcBef>
                        <a:buClr>
                          <a:schemeClr val="hlink"/>
                        </a:buClr>
                        <a:buSzPct val="55000"/>
                        <a:buFont typeface="Wingdings" pitchFamily="2" charset="2"/>
                        <a:defRPr sz="2000">
                          <a:solidFill>
                            <a:schemeClr val="tx1"/>
                          </a:solidFill>
                          <a:latin typeface="Arial" panose="020B0604020202020204" pitchFamily="34" charset="0"/>
                        </a:defRPr>
                      </a:lvl2pPr>
                      <a:lvl3pPr>
                        <a:spcBef>
                          <a:spcPct val="20000"/>
                        </a:spcBef>
                        <a:buClr>
                          <a:schemeClr val="accent2"/>
                        </a:buClr>
                        <a:buSzPct val="50000"/>
                        <a:buFont typeface="Wingdings" pitchFamily="2" charset="2"/>
                        <a:defRPr>
                          <a:solidFill>
                            <a:schemeClr val="tx1"/>
                          </a:solidFill>
                          <a:latin typeface="Arial" panose="020B0604020202020204" pitchFamily="34" charset="0"/>
                        </a:defRPr>
                      </a:lvl3pPr>
                      <a:lvl4pPr>
                        <a:spcBef>
                          <a:spcPct val="20000"/>
                        </a:spcBef>
                        <a:buClr>
                          <a:schemeClr val="folHlink"/>
                        </a:buClr>
                        <a:buSzPct val="55000"/>
                        <a:buFont typeface="Wingdings" pitchFamily="2" charset="2"/>
                        <a:defRPr sz="1600">
                          <a:solidFill>
                            <a:schemeClr val="tx1"/>
                          </a:solidFill>
                          <a:latin typeface="Arial" panose="020B0604020202020204" pitchFamily="34" charset="0"/>
                        </a:defRPr>
                      </a:lvl4pPr>
                      <a:lvl5pPr>
                        <a:spcBef>
                          <a:spcPct val="20000"/>
                        </a:spcBef>
                        <a:buClr>
                          <a:srgbClr val="FD2B4E"/>
                        </a:buClr>
                        <a:buSzPct val="50000"/>
                        <a:buFont typeface="Wingdings" pitchFamily="2" charset="2"/>
                        <a:defRPr sz="1600">
                          <a:solidFill>
                            <a:schemeClr val="tx1"/>
                          </a:solidFill>
                          <a:latin typeface="Arial" panose="020B0604020202020204" pitchFamily="34" charset="0"/>
                        </a:defRPr>
                      </a:lvl5pPr>
                      <a:lvl6pPr fontAlgn="base">
                        <a:spcBef>
                          <a:spcPct val="20000"/>
                        </a:spcBef>
                        <a:spcAft>
                          <a:spcPct val="0"/>
                        </a:spcAft>
                        <a:buClr>
                          <a:srgbClr val="FD2B4E"/>
                        </a:buClr>
                        <a:buSzPct val="50000"/>
                        <a:buFont typeface="Wingdings" pitchFamily="2" charset="2"/>
                        <a:defRPr sz="1600">
                          <a:solidFill>
                            <a:schemeClr val="tx1"/>
                          </a:solidFill>
                          <a:latin typeface="Arial" panose="020B0604020202020204" pitchFamily="34" charset="0"/>
                        </a:defRPr>
                      </a:lvl6pPr>
                      <a:lvl7pPr fontAlgn="base">
                        <a:spcBef>
                          <a:spcPct val="20000"/>
                        </a:spcBef>
                        <a:spcAft>
                          <a:spcPct val="0"/>
                        </a:spcAft>
                        <a:buClr>
                          <a:srgbClr val="FD2B4E"/>
                        </a:buClr>
                        <a:buSzPct val="50000"/>
                        <a:buFont typeface="Wingdings" pitchFamily="2" charset="2"/>
                        <a:defRPr sz="1600">
                          <a:solidFill>
                            <a:schemeClr val="tx1"/>
                          </a:solidFill>
                          <a:latin typeface="Arial" panose="020B0604020202020204" pitchFamily="34" charset="0"/>
                        </a:defRPr>
                      </a:lvl7pPr>
                      <a:lvl8pPr fontAlgn="base">
                        <a:spcBef>
                          <a:spcPct val="20000"/>
                        </a:spcBef>
                        <a:spcAft>
                          <a:spcPct val="0"/>
                        </a:spcAft>
                        <a:buClr>
                          <a:srgbClr val="FD2B4E"/>
                        </a:buClr>
                        <a:buSzPct val="50000"/>
                        <a:buFont typeface="Wingdings" pitchFamily="2" charset="2"/>
                        <a:defRPr sz="1600">
                          <a:solidFill>
                            <a:schemeClr val="tx1"/>
                          </a:solidFill>
                          <a:latin typeface="Arial" panose="020B0604020202020204" pitchFamily="34" charset="0"/>
                        </a:defRPr>
                      </a:lvl8pPr>
                      <a:lvl9pPr fontAlgn="base">
                        <a:spcBef>
                          <a:spcPct val="20000"/>
                        </a:spcBef>
                        <a:spcAft>
                          <a:spcPct val="0"/>
                        </a:spcAft>
                        <a:buClr>
                          <a:srgbClr val="FD2B4E"/>
                        </a:buClr>
                        <a:buSzPct val="50000"/>
                        <a:buFont typeface="Wingdings" pitchFamily="2" charset="2"/>
                        <a:defRPr sz="1600">
                          <a:solidFill>
                            <a:schemeClr val="tx1"/>
                          </a:solidFill>
                          <a:latin typeface="Arial" panose="020B0604020202020204" pitchFamily="34" charset="0"/>
                        </a:defRPr>
                      </a:lvl9p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chemeClr val="tx1"/>
                          </a:solidFill>
                          <a:effectLst/>
                          <a:latin typeface="Arial" panose="020B0604020202020204" pitchFamily="34" charset="0"/>
                        </a:rPr>
                        <a:t>34</a:t>
                      </a:r>
                      <a:endParaRPr kumimoji="0" lang="en-US" altLang="en-US" sz="15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marL="68580" marR="68580" marT="34293" marB="34293" anchor="b"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sz="2400">
                          <a:solidFill>
                            <a:schemeClr val="tx1"/>
                          </a:solidFill>
                          <a:latin typeface="Arial" panose="020B0604020202020204" pitchFamily="34" charset="0"/>
                        </a:defRPr>
                      </a:lvl1pPr>
                      <a:lvl2pPr>
                        <a:spcBef>
                          <a:spcPct val="20000"/>
                        </a:spcBef>
                        <a:buClr>
                          <a:schemeClr val="hlink"/>
                        </a:buClr>
                        <a:buSzPct val="55000"/>
                        <a:buFont typeface="Wingdings" pitchFamily="2" charset="2"/>
                        <a:defRPr sz="2000">
                          <a:solidFill>
                            <a:schemeClr val="tx1"/>
                          </a:solidFill>
                          <a:latin typeface="Arial" panose="020B0604020202020204" pitchFamily="34" charset="0"/>
                        </a:defRPr>
                      </a:lvl2pPr>
                      <a:lvl3pPr>
                        <a:spcBef>
                          <a:spcPct val="20000"/>
                        </a:spcBef>
                        <a:buClr>
                          <a:schemeClr val="accent2"/>
                        </a:buClr>
                        <a:buSzPct val="50000"/>
                        <a:buFont typeface="Wingdings" pitchFamily="2" charset="2"/>
                        <a:defRPr>
                          <a:solidFill>
                            <a:schemeClr val="tx1"/>
                          </a:solidFill>
                          <a:latin typeface="Arial" panose="020B0604020202020204" pitchFamily="34" charset="0"/>
                        </a:defRPr>
                      </a:lvl3pPr>
                      <a:lvl4pPr>
                        <a:spcBef>
                          <a:spcPct val="20000"/>
                        </a:spcBef>
                        <a:buClr>
                          <a:schemeClr val="folHlink"/>
                        </a:buClr>
                        <a:buSzPct val="55000"/>
                        <a:buFont typeface="Wingdings" pitchFamily="2" charset="2"/>
                        <a:defRPr sz="1600">
                          <a:solidFill>
                            <a:schemeClr val="tx1"/>
                          </a:solidFill>
                          <a:latin typeface="Arial" panose="020B0604020202020204" pitchFamily="34" charset="0"/>
                        </a:defRPr>
                      </a:lvl4pPr>
                      <a:lvl5pPr>
                        <a:spcBef>
                          <a:spcPct val="20000"/>
                        </a:spcBef>
                        <a:buClr>
                          <a:srgbClr val="FD2B4E"/>
                        </a:buClr>
                        <a:buSzPct val="50000"/>
                        <a:buFont typeface="Wingdings" pitchFamily="2" charset="2"/>
                        <a:defRPr sz="1600">
                          <a:solidFill>
                            <a:schemeClr val="tx1"/>
                          </a:solidFill>
                          <a:latin typeface="Arial" panose="020B0604020202020204" pitchFamily="34" charset="0"/>
                        </a:defRPr>
                      </a:lvl5pPr>
                      <a:lvl6pPr fontAlgn="base">
                        <a:spcBef>
                          <a:spcPct val="20000"/>
                        </a:spcBef>
                        <a:spcAft>
                          <a:spcPct val="0"/>
                        </a:spcAft>
                        <a:buClr>
                          <a:srgbClr val="FD2B4E"/>
                        </a:buClr>
                        <a:buSzPct val="50000"/>
                        <a:buFont typeface="Wingdings" pitchFamily="2" charset="2"/>
                        <a:defRPr sz="1600">
                          <a:solidFill>
                            <a:schemeClr val="tx1"/>
                          </a:solidFill>
                          <a:latin typeface="Arial" panose="020B0604020202020204" pitchFamily="34" charset="0"/>
                        </a:defRPr>
                      </a:lvl6pPr>
                      <a:lvl7pPr fontAlgn="base">
                        <a:spcBef>
                          <a:spcPct val="20000"/>
                        </a:spcBef>
                        <a:spcAft>
                          <a:spcPct val="0"/>
                        </a:spcAft>
                        <a:buClr>
                          <a:srgbClr val="FD2B4E"/>
                        </a:buClr>
                        <a:buSzPct val="50000"/>
                        <a:buFont typeface="Wingdings" pitchFamily="2" charset="2"/>
                        <a:defRPr sz="1600">
                          <a:solidFill>
                            <a:schemeClr val="tx1"/>
                          </a:solidFill>
                          <a:latin typeface="Arial" panose="020B0604020202020204" pitchFamily="34" charset="0"/>
                        </a:defRPr>
                      </a:lvl7pPr>
                      <a:lvl8pPr fontAlgn="base">
                        <a:spcBef>
                          <a:spcPct val="20000"/>
                        </a:spcBef>
                        <a:spcAft>
                          <a:spcPct val="0"/>
                        </a:spcAft>
                        <a:buClr>
                          <a:srgbClr val="FD2B4E"/>
                        </a:buClr>
                        <a:buSzPct val="50000"/>
                        <a:buFont typeface="Wingdings" pitchFamily="2" charset="2"/>
                        <a:defRPr sz="1600">
                          <a:solidFill>
                            <a:schemeClr val="tx1"/>
                          </a:solidFill>
                          <a:latin typeface="Arial" panose="020B0604020202020204" pitchFamily="34" charset="0"/>
                        </a:defRPr>
                      </a:lvl8pPr>
                      <a:lvl9pPr fontAlgn="base">
                        <a:spcBef>
                          <a:spcPct val="20000"/>
                        </a:spcBef>
                        <a:spcAft>
                          <a:spcPct val="0"/>
                        </a:spcAft>
                        <a:buClr>
                          <a:srgbClr val="FD2B4E"/>
                        </a:buClr>
                        <a:buSzPct val="50000"/>
                        <a:buFont typeface="Wingdings" pitchFamily="2" charset="2"/>
                        <a:defRPr sz="1600">
                          <a:solidFill>
                            <a:schemeClr val="tx1"/>
                          </a:solidFill>
                          <a:latin typeface="Arial" panose="020B0604020202020204" pitchFamily="34" charset="0"/>
                        </a:defRPr>
                      </a:lvl9p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chemeClr val="tx1"/>
                          </a:solidFill>
                          <a:effectLst/>
                          <a:latin typeface="Arial" panose="020B0604020202020204" pitchFamily="34" charset="0"/>
                          <a:cs typeface="Arial" panose="020B0604020202020204" pitchFamily="34" charset="0"/>
                        </a:rPr>
                        <a:t>8.50</a:t>
                      </a:r>
                    </a:p>
                  </a:txBody>
                  <a:tcPr marL="68580" marR="68580" marT="34293" marB="34293" anchor="b"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119379071"/>
                  </a:ext>
                </a:extLst>
              </a:tr>
              <a:tr h="297207">
                <a:tc>
                  <a:txBody>
                    <a:bodyPr/>
                    <a:lstStyle>
                      <a:lvl1pPr>
                        <a:spcBef>
                          <a:spcPct val="20000"/>
                        </a:spcBef>
                        <a:buClr>
                          <a:schemeClr val="folHlink"/>
                        </a:buClr>
                        <a:buSzPct val="60000"/>
                        <a:buFont typeface="Wingdings" pitchFamily="2" charset="2"/>
                        <a:defRPr sz="2400">
                          <a:solidFill>
                            <a:schemeClr val="tx1"/>
                          </a:solidFill>
                          <a:latin typeface="Arial" panose="020B0604020202020204" pitchFamily="34" charset="0"/>
                        </a:defRPr>
                      </a:lvl1pPr>
                      <a:lvl2pPr>
                        <a:spcBef>
                          <a:spcPct val="20000"/>
                        </a:spcBef>
                        <a:buClr>
                          <a:schemeClr val="hlink"/>
                        </a:buClr>
                        <a:buSzPct val="55000"/>
                        <a:buFont typeface="Wingdings" pitchFamily="2" charset="2"/>
                        <a:defRPr sz="2000">
                          <a:solidFill>
                            <a:schemeClr val="tx1"/>
                          </a:solidFill>
                          <a:latin typeface="Arial" panose="020B0604020202020204" pitchFamily="34" charset="0"/>
                        </a:defRPr>
                      </a:lvl2pPr>
                      <a:lvl3pPr>
                        <a:spcBef>
                          <a:spcPct val="20000"/>
                        </a:spcBef>
                        <a:buClr>
                          <a:schemeClr val="accent2"/>
                        </a:buClr>
                        <a:buSzPct val="50000"/>
                        <a:buFont typeface="Wingdings" pitchFamily="2" charset="2"/>
                        <a:defRPr>
                          <a:solidFill>
                            <a:schemeClr val="tx1"/>
                          </a:solidFill>
                          <a:latin typeface="Arial" panose="020B0604020202020204" pitchFamily="34" charset="0"/>
                        </a:defRPr>
                      </a:lvl3pPr>
                      <a:lvl4pPr>
                        <a:spcBef>
                          <a:spcPct val="20000"/>
                        </a:spcBef>
                        <a:buClr>
                          <a:schemeClr val="folHlink"/>
                        </a:buClr>
                        <a:buSzPct val="55000"/>
                        <a:buFont typeface="Wingdings" pitchFamily="2" charset="2"/>
                        <a:defRPr sz="1600">
                          <a:solidFill>
                            <a:schemeClr val="tx1"/>
                          </a:solidFill>
                          <a:latin typeface="Arial" panose="020B0604020202020204" pitchFamily="34" charset="0"/>
                        </a:defRPr>
                      </a:lvl4pPr>
                      <a:lvl5pPr>
                        <a:spcBef>
                          <a:spcPct val="20000"/>
                        </a:spcBef>
                        <a:buClr>
                          <a:srgbClr val="FD2B4E"/>
                        </a:buClr>
                        <a:buSzPct val="50000"/>
                        <a:buFont typeface="Wingdings" pitchFamily="2" charset="2"/>
                        <a:defRPr sz="1600">
                          <a:solidFill>
                            <a:schemeClr val="tx1"/>
                          </a:solidFill>
                          <a:latin typeface="Arial" panose="020B0604020202020204" pitchFamily="34" charset="0"/>
                        </a:defRPr>
                      </a:lvl5pPr>
                      <a:lvl6pPr fontAlgn="base">
                        <a:spcBef>
                          <a:spcPct val="20000"/>
                        </a:spcBef>
                        <a:spcAft>
                          <a:spcPct val="0"/>
                        </a:spcAft>
                        <a:buClr>
                          <a:srgbClr val="FD2B4E"/>
                        </a:buClr>
                        <a:buSzPct val="50000"/>
                        <a:buFont typeface="Wingdings" pitchFamily="2" charset="2"/>
                        <a:defRPr sz="1600">
                          <a:solidFill>
                            <a:schemeClr val="tx1"/>
                          </a:solidFill>
                          <a:latin typeface="Arial" panose="020B0604020202020204" pitchFamily="34" charset="0"/>
                        </a:defRPr>
                      </a:lvl6pPr>
                      <a:lvl7pPr fontAlgn="base">
                        <a:spcBef>
                          <a:spcPct val="20000"/>
                        </a:spcBef>
                        <a:spcAft>
                          <a:spcPct val="0"/>
                        </a:spcAft>
                        <a:buClr>
                          <a:srgbClr val="FD2B4E"/>
                        </a:buClr>
                        <a:buSzPct val="50000"/>
                        <a:buFont typeface="Wingdings" pitchFamily="2" charset="2"/>
                        <a:defRPr sz="1600">
                          <a:solidFill>
                            <a:schemeClr val="tx1"/>
                          </a:solidFill>
                          <a:latin typeface="Arial" panose="020B0604020202020204" pitchFamily="34" charset="0"/>
                        </a:defRPr>
                      </a:lvl7pPr>
                      <a:lvl8pPr fontAlgn="base">
                        <a:spcBef>
                          <a:spcPct val="20000"/>
                        </a:spcBef>
                        <a:spcAft>
                          <a:spcPct val="0"/>
                        </a:spcAft>
                        <a:buClr>
                          <a:srgbClr val="FD2B4E"/>
                        </a:buClr>
                        <a:buSzPct val="50000"/>
                        <a:buFont typeface="Wingdings" pitchFamily="2" charset="2"/>
                        <a:defRPr sz="1600">
                          <a:solidFill>
                            <a:schemeClr val="tx1"/>
                          </a:solidFill>
                          <a:latin typeface="Arial" panose="020B0604020202020204" pitchFamily="34" charset="0"/>
                        </a:defRPr>
                      </a:lvl8pPr>
                      <a:lvl9pPr fontAlgn="base">
                        <a:spcBef>
                          <a:spcPct val="20000"/>
                        </a:spcBef>
                        <a:spcAft>
                          <a:spcPct val="0"/>
                        </a:spcAft>
                        <a:buClr>
                          <a:srgbClr val="FD2B4E"/>
                        </a:buClr>
                        <a:buSzPct val="50000"/>
                        <a:buFont typeface="Wingdings" pitchFamily="2" charset="2"/>
                        <a:defRPr sz="1600">
                          <a:solidFill>
                            <a:schemeClr val="tx1"/>
                          </a:solidFill>
                          <a:latin typeface="Arial" panose="020B0604020202020204" pitchFamily="34" charset="0"/>
                        </a:defRPr>
                      </a:lvl9p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chemeClr val="tx1"/>
                          </a:solidFill>
                          <a:effectLst/>
                          <a:latin typeface="Arial" panose="020B0604020202020204" pitchFamily="34" charset="0"/>
                        </a:rPr>
                        <a:t>Missing Part</a:t>
                      </a:r>
                    </a:p>
                  </a:txBody>
                  <a:tcPr marL="68580" marR="68580" marT="34293" marB="34293" anchor="b"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sz="2400">
                          <a:solidFill>
                            <a:schemeClr val="tx1"/>
                          </a:solidFill>
                          <a:latin typeface="Arial" panose="020B0604020202020204" pitchFamily="34" charset="0"/>
                        </a:defRPr>
                      </a:lvl1pPr>
                      <a:lvl2pPr>
                        <a:spcBef>
                          <a:spcPct val="20000"/>
                        </a:spcBef>
                        <a:buClr>
                          <a:schemeClr val="hlink"/>
                        </a:buClr>
                        <a:buSzPct val="55000"/>
                        <a:buFont typeface="Wingdings" pitchFamily="2" charset="2"/>
                        <a:defRPr sz="2000">
                          <a:solidFill>
                            <a:schemeClr val="tx1"/>
                          </a:solidFill>
                          <a:latin typeface="Arial" panose="020B0604020202020204" pitchFamily="34" charset="0"/>
                        </a:defRPr>
                      </a:lvl2pPr>
                      <a:lvl3pPr>
                        <a:spcBef>
                          <a:spcPct val="20000"/>
                        </a:spcBef>
                        <a:buClr>
                          <a:schemeClr val="accent2"/>
                        </a:buClr>
                        <a:buSzPct val="50000"/>
                        <a:buFont typeface="Wingdings" pitchFamily="2" charset="2"/>
                        <a:defRPr>
                          <a:solidFill>
                            <a:schemeClr val="tx1"/>
                          </a:solidFill>
                          <a:latin typeface="Arial" panose="020B0604020202020204" pitchFamily="34" charset="0"/>
                        </a:defRPr>
                      </a:lvl3pPr>
                      <a:lvl4pPr>
                        <a:spcBef>
                          <a:spcPct val="20000"/>
                        </a:spcBef>
                        <a:buClr>
                          <a:schemeClr val="folHlink"/>
                        </a:buClr>
                        <a:buSzPct val="55000"/>
                        <a:buFont typeface="Wingdings" pitchFamily="2" charset="2"/>
                        <a:defRPr sz="1600">
                          <a:solidFill>
                            <a:schemeClr val="tx1"/>
                          </a:solidFill>
                          <a:latin typeface="Arial" panose="020B0604020202020204" pitchFamily="34" charset="0"/>
                        </a:defRPr>
                      </a:lvl4pPr>
                      <a:lvl5pPr>
                        <a:spcBef>
                          <a:spcPct val="20000"/>
                        </a:spcBef>
                        <a:buClr>
                          <a:srgbClr val="FD2B4E"/>
                        </a:buClr>
                        <a:buSzPct val="50000"/>
                        <a:buFont typeface="Wingdings" pitchFamily="2" charset="2"/>
                        <a:defRPr sz="1600">
                          <a:solidFill>
                            <a:schemeClr val="tx1"/>
                          </a:solidFill>
                          <a:latin typeface="Arial" panose="020B0604020202020204" pitchFamily="34" charset="0"/>
                        </a:defRPr>
                      </a:lvl5pPr>
                      <a:lvl6pPr fontAlgn="base">
                        <a:spcBef>
                          <a:spcPct val="20000"/>
                        </a:spcBef>
                        <a:spcAft>
                          <a:spcPct val="0"/>
                        </a:spcAft>
                        <a:buClr>
                          <a:srgbClr val="FD2B4E"/>
                        </a:buClr>
                        <a:buSzPct val="50000"/>
                        <a:buFont typeface="Wingdings" pitchFamily="2" charset="2"/>
                        <a:defRPr sz="1600">
                          <a:solidFill>
                            <a:schemeClr val="tx1"/>
                          </a:solidFill>
                          <a:latin typeface="Arial" panose="020B0604020202020204" pitchFamily="34" charset="0"/>
                        </a:defRPr>
                      </a:lvl6pPr>
                      <a:lvl7pPr fontAlgn="base">
                        <a:spcBef>
                          <a:spcPct val="20000"/>
                        </a:spcBef>
                        <a:spcAft>
                          <a:spcPct val="0"/>
                        </a:spcAft>
                        <a:buClr>
                          <a:srgbClr val="FD2B4E"/>
                        </a:buClr>
                        <a:buSzPct val="50000"/>
                        <a:buFont typeface="Wingdings" pitchFamily="2" charset="2"/>
                        <a:defRPr sz="1600">
                          <a:solidFill>
                            <a:schemeClr val="tx1"/>
                          </a:solidFill>
                          <a:latin typeface="Arial" panose="020B0604020202020204" pitchFamily="34" charset="0"/>
                        </a:defRPr>
                      </a:lvl7pPr>
                      <a:lvl8pPr fontAlgn="base">
                        <a:spcBef>
                          <a:spcPct val="20000"/>
                        </a:spcBef>
                        <a:spcAft>
                          <a:spcPct val="0"/>
                        </a:spcAft>
                        <a:buClr>
                          <a:srgbClr val="FD2B4E"/>
                        </a:buClr>
                        <a:buSzPct val="50000"/>
                        <a:buFont typeface="Wingdings" pitchFamily="2" charset="2"/>
                        <a:defRPr sz="1600">
                          <a:solidFill>
                            <a:schemeClr val="tx1"/>
                          </a:solidFill>
                          <a:latin typeface="Arial" panose="020B0604020202020204" pitchFamily="34" charset="0"/>
                        </a:defRPr>
                      </a:lvl8pPr>
                      <a:lvl9pPr fontAlgn="base">
                        <a:spcBef>
                          <a:spcPct val="20000"/>
                        </a:spcBef>
                        <a:spcAft>
                          <a:spcPct val="0"/>
                        </a:spcAft>
                        <a:buClr>
                          <a:srgbClr val="FD2B4E"/>
                        </a:buClr>
                        <a:buSzPct val="50000"/>
                        <a:buFont typeface="Wingdings" pitchFamily="2" charset="2"/>
                        <a:defRPr sz="1600">
                          <a:solidFill>
                            <a:schemeClr val="tx1"/>
                          </a:solidFill>
                          <a:latin typeface="Arial" panose="020B0604020202020204" pitchFamily="34" charset="0"/>
                        </a:defRPr>
                      </a:lvl9p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chemeClr val="tx1"/>
                          </a:solidFill>
                          <a:effectLst/>
                          <a:latin typeface="Arial" panose="020B0604020202020204" pitchFamily="34" charset="0"/>
                        </a:rPr>
                        <a:t>25</a:t>
                      </a:r>
                    </a:p>
                  </a:txBody>
                  <a:tcPr marL="68580" marR="68580" marT="34293" marB="34293" anchor="b"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sz="2400">
                          <a:solidFill>
                            <a:schemeClr val="tx1"/>
                          </a:solidFill>
                          <a:latin typeface="Arial" panose="020B0604020202020204" pitchFamily="34" charset="0"/>
                        </a:defRPr>
                      </a:lvl1pPr>
                      <a:lvl2pPr>
                        <a:spcBef>
                          <a:spcPct val="20000"/>
                        </a:spcBef>
                        <a:buClr>
                          <a:schemeClr val="hlink"/>
                        </a:buClr>
                        <a:buSzPct val="55000"/>
                        <a:buFont typeface="Wingdings" pitchFamily="2" charset="2"/>
                        <a:defRPr sz="2000">
                          <a:solidFill>
                            <a:schemeClr val="tx1"/>
                          </a:solidFill>
                          <a:latin typeface="Arial" panose="020B0604020202020204" pitchFamily="34" charset="0"/>
                        </a:defRPr>
                      </a:lvl2pPr>
                      <a:lvl3pPr>
                        <a:spcBef>
                          <a:spcPct val="20000"/>
                        </a:spcBef>
                        <a:buClr>
                          <a:schemeClr val="accent2"/>
                        </a:buClr>
                        <a:buSzPct val="50000"/>
                        <a:buFont typeface="Wingdings" pitchFamily="2" charset="2"/>
                        <a:defRPr>
                          <a:solidFill>
                            <a:schemeClr val="tx1"/>
                          </a:solidFill>
                          <a:latin typeface="Arial" panose="020B0604020202020204" pitchFamily="34" charset="0"/>
                        </a:defRPr>
                      </a:lvl3pPr>
                      <a:lvl4pPr>
                        <a:spcBef>
                          <a:spcPct val="20000"/>
                        </a:spcBef>
                        <a:buClr>
                          <a:schemeClr val="folHlink"/>
                        </a:buClr>
                        <a:buSzPct val="55000"/>
                        <a:buFont typeface="Wingdings" pitchFamily="2" charset="2"/>
                        <a:defRPr sz="1600">
                          <a:solidFill>
                            <a:schemeClr val="tx1"/>
                          </a:solidFill>
                          <a:latin typeface="Arial" panose="020B0604020202020204" pitchFamily="34" charset="0"/>
                        </a:defRPr>
                      </a:lvl4pPr>
                      <a:lvl5pPr>
                        <a:spcBef>
                          <a:spcPct val="20000"/>
                        </a:spcBef>
                        <a:buClr>
                          <a:srgbClr val="FD2B4E"/>
                        </a:buClr>
                        <a:buSzPct val="50000"/>
                        <a:buFont typeface="Wingdings" pitchFamily="2" charset="2"/>
                        <a:defRPr sz="1600">
                          <a:solidFill>
                            <a:schemeClr val="tx1"/>
                          </a:solidFill>
                          <a:latin typeface="Arial" panose="020B0604020202020204" pitchFamily="34" charset="0"/>
                        </a:defRPr>
                      </a:lvl5pPr>
                      <a:lvl6pPr fontAlgn="base">
                        <a:spcBef>
                          <a:spcPct val="20000"/>
                        </a:spcBef>
                        <a:spcAft>
                          <a:spcPct val="0"/>
                        </a:spcAft>
                        <a:buClr>
                          <a:srgbClr val="FD2B4E"/>
                        </a:buClr>
                        <a:buSzPct val="50000"/>
                        <a:buFont typeface="Wingdings" pitchFamily="2" charset="2"/>
                        <a:defRPr sz="1600">
                          <a:solidFill>
                            <a:schemeClr val="tx1"/>
                          </a:solidFill>
                          <a:latin typeface="Arial" panose="020B0604020202020204" pitchFamily="34" charset="0"/>
                        </a:defRPr>
                      </a:lvl6pPr>
                      <a:lvl7pPr fontAlgn="base">
                        <a:spcBef>
                          <a:spcPct val="20000"/>
                        </a:spcBef>
                        <a:spcAft>
                          <a:spcPct val="0"/>
                        </a:spcAft>
                        <a:buClr>
                          <a:srgbClr val="FD2B4E"/>
                        </a:buClr>
                        <a:buSzPct val="50000"/>
                        <a:buFont typeface="Wingdings" pitchFamily="2" charset="2"/>
                        <a:defRPr sz="1600">
                          <a:solidFill>
                            <a:schemeClr val="tx1"/>
                          </a:solidFill>
                          <a:latin typeface="Arial" panose="020B0604020202020204" pitchFamily="34" charset="0"/>
                        </a:defRPr>
                      </a:lvl7pPr>
                      <a:lvl8pPr fontAlgn="base">
                        <a:spcBef>
                          <a:spcPct val="20000"/>
                        </a:spcBef>
                        <a:spcAft>
                          <a:spcPct val="0"/>
                        </a:spcAft>
                        <a:buClr>
                          <a:srgbClr val="FD2B4E"/>
                        </a:buClr>
                        <a:buSzPct val="50000"/>
                        <a:buFont typeface="Wingdings" pitchFamily="2" charset="2"/>
                        <a:defRPr sz="1600">
                          <a:solidFill>
                            <a:schemeClr val="tx1"/>
                          </a:solidFill>
                          <a:latin typeface="Arial" panose="020B0604020202020204" pitchFamily="34" charset="0"/>
                        </a:defRPr>
                      </a:lvl8pPr>
                      <a:lvl9pPr fontAlgn="base">
                        <a:spcBef>
                          <a:spcPct val="20000"/>
                        </a:spcBef>
                        <a:spcAft>
                          <a:spcPct val="0"/>
                        </a:spcAft>
                        <a:buClr>
                          <a:srgbClr val="FD2B4E"/>
                        </a:buClr>
                        <a:buSzPct val="50000"/>
                        <a:buFont typeface="Wingdings" pitchFamily="2" charset="2"/>
                        <a:defRPr sz="1600">
                          <a:solidFill>
                            <a:schemeClr val="tx1"/>
                          </a:solidFill>
                          <a:latin typeface="Arial" panose="020B0604020202020204" pitchFamily="34" charset="0"/>
                        </a:defRPr>
                      </a:lvl9p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chemeClr val="tx1"/>
                          </a:solidFill>
                          <a:effectLst/>
                          <a:latin typeface="Arial" panose="020B0604020202020204" pitchFamily="34" charset="0"/>
                        </a:rPr>
                        <a:t>6.25</a:t>
                      </a:r>
                    </a:p>
                  </a:txBody>
                  <a:tcPr marL="68580" marR="68580" marT="34293" marB="34293" anchor="b"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3944310593"/>
                  </a:ext>
                </a:extLst>
              </a:tr>
              <a:tr h="297207">
                <a:tc>
                  <a:txBody>
                    <a:bodyPr/>
                    <a:lstStyle>
                      <a:lvl1pPr>
                        <a:spcBef>
                          <a:spcPct val="20000"/>
                        </a:spcBef>
                        <a:buClr>
                          <a:schemeClr val="folHlink"/>
                        </a:buClr>
                        <a:buSzPct val="60000"/>
                        <a:buFont typeface="Wingdings" pitchFamily="2" charset="2"/>
                        <a:defRPr sz="2400">
                          <a:solidFill>
                            <a:schemeClr val="tx1"/>
                          </a:solidFill>
                          <a:latin typeface="Arial" panose="020B0604020202020204" pitchFamily="34" charset="0"/>
                        </a:defRPr>
                      </a:lvl1pPr>
                      <a:lvl2pPr>
                        <a:spcBef>
                          <a:spcPct val="20000"/>
                        </a:spcBef>
                        <a:buClr>
                          <a:schemeClr val="hlink"/>
                        </a:buClr>
                        <a:buSzPct val="55000"/>
                        <a:buFont typeface="Wingdings" pitchFamily="2" charset="2"/>
                        <a:defRPr sz="2000">
                          <a:solidFill>
                            <a:schemeClr val="tx1"/>
                          </a:solidFill>
                          <a:latin typeface="Arial" panose="020B0604020202020204" pitchFamily="34" charset="0"/>
                        </a:defRPr>
                      </a:lvl2pPr>
                      <a:lvl3pPr>
                        <a:spcBef>
                          <a:spcPct val="20000"/>
                        </a:spcBef>
                        <a:buClr>
                          <a:schemeClr val="accent2"/>
                        </a:buClr>
                        <a:buSzPct val="50000"/>
                        <a:buFont typeface="Wingdings" pitchFamily="2" charset="2"/>
                        <a:defRPr>
                          <a:solidFill>
                            <a:schemeClr val="tx1"/>
                          </a:solidFill>
                          <a:latin typeface="Arial" panose="020B0604020202020204" pitchFamily="34" charset="0"/>
                        </a:defRPr>
                      </a:lvl3pPr>
                      <a:lvl4pPr>
                        <a:spcBef>
                          <a:spcPct val="20000"/>
                        </a:spcBef>
                        <a:buClr>
                          <a:schemeClr val="folHlink"/>
                        </a:buClr>
                        <a:buSzPct val="55000"/>
                        <a:buFont typeface="Wingdings" pitchFamily="2" charset="2"/>
                        <a:defRPr sz="1600">
                          <a:solidFill>
                            <a:schemeClr val="tx1"/>
                          </a:solidFill>
                          <a:latin typeface="Arial" panose="020B0604020202020204" pitchFamily="34" charset="0"/>
                        </a:defRPr>
                      </a:lvl4pPr>
                      <a:lvl5pPr>
                        <a:spcBef>
                          <a:spcPct val="20000"/>
                        </a:spcBef>
                        <a:buClr>
                          <a:srgbClr val="FD2B4E"/>
                        </a:buClr>
                        <a:buSzPct val="50000"/>
                        <a:buFont typeface="Wingdings" pitchFamily="2" charset="2"/>
                        <a:defRPr sz="1600">
                          <a:solidFill>
                            <a:schemeClr val="tx1"/>
                          </a:solidFill>
                          <a:latin typeface="Arial" panose="020B0604020202020204" pitchFamily="34" charset="0"/>
                        </a:defRPr>
                      </a:lvl5pPr>
                      <a:lvl6pPr fontAlgn="base">
                        <a:spcBef>
                          <a:spcPct val="20000"/>
                        </a:spcBef>
                        <a:spcAft>
                          <a:spcPct val="0"/>
                        </a:spcAft>
                        <a:buClr>
                          <a:srgbClr val="FD2B4E"/>
                        </a:buClr>
                        <a:buSzPct val="50000"/>
                        <a:buFont typeface="Wingdings" pitchFamily="2" charset="2"/>
                        <a:defRPr sz="1600">
                          <a:solidFill>
                            <a:schemeClr val="tx1"/>
                          </a:solidFill>
                          <a:latin typeface="Arial" panose="020B0604020202020204" pitchFamily="34" charset="0"/>
                        </a:defRPr>
                      </a:lvl6pPr>
                      <a:lvl7pPr fontAlgn="base">
                        <a:spcBef>
                          <a:spcPct val="20000"/>
                        </a:spcBef>
                        <a:spcAft>
                          <a:spcPct val="0"/>
                        </a:spcAft>
                        <a:buClr>
                          <a:srgbClr val="FD2B4E"/>
                        </a:buClr>
                        <a:buSzPct val="50000"/>
                        <a:buFont typeface="Wingdings" pitchFamily="2" charset="2"/>
                        <a:defRPr sz="1600">
                          <a:solidFill>
                            <a:schemeClr val="tx1"/>
                          </a:solidFill>
                          <a:latin typeface="Arial" panose="020B0604020202020204" pitchFamily="34" charset="0"/>
                        </a:defRPr>
                      </a:lvl7pPr>
                      <a:lvl8pPr fontAlgn="base">
                        <a:spcBef>
                          <a:spcPct val="20000"/>
                        </a:spcBef>
                        <a:spcAft>
                          <a:spcPct val="0"/>
                        </a:spcAft>
                        <a:buClr>
                          <a:srgbClr val="FD2B4E"/>
                        </a:buClr>
                        <a:buSzPct val="50000"/>
                        <a:buFont typeface="Wingdings" pitchFamily="2" charset="2"/>
                        <a:defRPr sz="1600">
                          <a:solidFill>
                            <a:schemeClr val="tx1"/>
                          </a:solidFill>
                          <a:latin typeface="Arial" panose="020B0604020202020204" pitchFamily="34" charset="0"/>
                        </a:defRPr>
                      </a:lvl8pPr>
                      <a:lvl9pPr fontAlgn="base">
                        <a:spcBef>
                          <a:spcPct val="20000"/>
                        </a:spcBef>
                        <a:spcAft>
                          <a:spcPct val="0"/>
                        </a:spcAft>
                        <a:buClr>
                          <a:srgbClr val="FD2B4E"/>
                        </a:buClr>
                        <a:buSzPct val="50000"/>
                        <a:buFont typeface="Wingdings" pitchFamily="2" charset="2"/>
                        <a:defRPr sz="1600">
                          <a:solidFill>
                            <a:schemeClr val="tx1"/>
                          </a:solidFill>
                          <a:latin typeface="Arial" panose="020B0604020202020204" pitchFamily="34" charset="0"/>
                        </a:defRPr>
                      </a:lvl9p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chemeClr val="tx1"/>
                          </a:solidFill>
                          <a:effectLst/>
                          <a:latin typeface="Arial" panose="020B0604020202020204" pitchFamily="34" charset="0"/>
                        </a:rPr>
                        <a:t>Cracked case</a:t>
                      </a:r>
                      <a:endParaRPr kumimoji="0" lang="en-US" altLang="en-US" sz="15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marL="68580" marR="68580" marT="34293" marB="34293" anchor="b"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sz="2400">
                          <a:solidFill>
                            <a:schemeClr val="tx1"/>
                          </a:solidFill>
                          <a:latin typeface="Arial" panose="020B0604020202020204" pitchFamily="34" charset="0"/>
                        </a:defRPr>
                      </a:lvl1pPr>
                      <a:lvl2pPr>
                        <a:spcBef>
                          <a:spcPct val="20000"/>
                        </a:spcBef>
                        <a:buClr>
                          <a:schemeClr val="hlink"/>
                        </a:buClr>
                        <a:buSzPct val="55000"/>
                        <a:buFont typeface="Wingdings" pitchFamily="2" charset="2"/>
                        <a:defRPr sz="2000">
                          <a:solidFill>
                            <a:schemeClr val="tx1"/>
                          </a:solidFill>
                          <a:latin typeface="Arial" panose="020B0604020202020204" pitchFamily="34" charset="0"/>
                        </a:defRPr>
                      </a:lvl2pPr>
                      <a:lvl3pPr>
                        <a:spcBef>
                          <a:spcPct val="20000"/>
                        </a:spcBef>
                        <a:buClr>
                          <a:schemeClr val="accent2"/>
                        </a:buClr>
                        <a:buSzPct val="50000"/>
                        <a:buFont typeface="Wingdings" pitchFamily="2" charset="2"/>
                        <a:defRPr>
                          <a:solidFill>
                            <a:schemeClr val="tx1"/>
                          </a:solidFill>
                          <a:latin typeface="Arial" panose="020B0604020202020204" pitchFamily="34" charset="0"/>
                        </a:defRPr>
                      </a:lvl3pPr>
                      <a:lvl4pPr>
                        <a:spcBef>
                          <a:spcPct val="20000"/>
                        </a:spcBef>
                        <a:buClr>
                          <a:schemeClr val="folHlink"/>
                        </a:buClr>
                        <a:buSzPct val="55000"/>
                        <a:buFont typeface="Wingdings" pitchFamily="2" charset="2"/>
                        <a:defRPr sz="1600">
                          <a:solidFill>
                            <a:schemeClr val="tx1"/>
                          </a:solidFill>
                          <a:latin typeface="Arial" panose="020B0604020202020204" pitchFamily="34" charset="0"/>
                        </a:defRPr>
                      </a:lvl4pPr>
                      <a:lvl5pPr>
                        <a:spcBef>
                          <a:spcPct val="20000"/>
                        </a:spcBef>
                        <a:buClr>
                          <a:srgbClr val="FD2B4E"/>
                        </a:buClr>
                        <a:buSzPct val="50000"/>
                        <a:buFont typeface="Wingdings" pitchFamily="2" charset="2"/>
                        <a:defRPr sz="1600">
                          <a:solidFill>
                            <a:schemeClr val="tx1"/>
                          </a:solidFill>
                          <a:latin typeface="Arial" panose="020B0604020202020204" pitchFamily="34" charset="0"/>
                        </a:defRPr>
                      </a:lvl5pPr>
                      <a:lvl6pPr fontAlgn="base">
                        <a:spcBef>
                          <a:spcPct val="20000"/>
                        </a:spcBef>
                        <a:spcAft>
                          <a:spcPct val="0"/>
                        </a:spcAft>
                        <a:buClr>
                          <a:srgbClr val="FD2B4E"/>
                        </a:buClr>
                        <a:buSzPct val="50000"/>
                        <a:buFont typeface="Wingdings" pitchFamily="2" charset="2"/>
                        <a:defRPr sz="1600">
                          <a:solidFill>
                            <a:schemeClr val="tx1"/>
                          </a:solidFill>
                          <a:latin typeface="Arial" panose="020B0604020202020204" pitchFamily="34" charset="0"/>
                        </a:defRPr>
                      </a:lvl6pPr>
                      <a:lvl7pPr fontAlgn="base">
                        <a:spcBef>
                          <a:spcPct val="20000"/>
                        </a:spcBef>
                        <a:spcAft>
                          <a:spcPct val="0"/>
                        </a:spcAft>
                        <a:buClr>
                          <a:srgbClr val="FD2B4E"/>
                        </a:buClr>
                        <a:buSzPct val="50000"/>
                        <a:buFont typeface="Wingdings" pitchFamily="2" charset="2"/>
                        <a:defRPr sz="1600">
                          <a:solidFill>
                            <a:schemeClr val="tx1"/>
                          </a:solidFill>
                          <a:latin typeface="Arial" panose="020B0604020202020204" pitchFamily="34" charset="0"/>
                        </a:defRPr>
                      </a:lvl7pPr>
                      <a:lvl8pPr fontAlgn="base">
                        <a:spcBef>
                          <a:spcPct val="20000"/>
                        </a:spcBef>
                        <a:spcAft>
                          <a:spcPct val="0"/>
                        </a:spcAft>
                        <a:buClr>
                          <a:srgbClr val="FD2B4E"/>
                        </a:buClr>
                        <a:buSzPct val="50000"/>
                        <a:buFont typeface="Wingdings" pitchFamily="2" charset="2"/>
                        <a:defRPr sz="1600">
                          <a:solidFill>
                            <a:schemeClr val="tx1"/>
                          </a:solidFill>
                          <a:latin typeface="Arial" panose="020B0604020202020204" pitchFamily="34" charset="0"/>
                        </a:defRPr>
                      </a:lvl8pPr>
                      <a:lvl9pPr fontAlgn="base">
                        <a:spcBef>
                          <a:spcPct val="20000"/>
                        </a:spcBef>
                        <a:spcAft>
                          <a:spcPct val="0"/>
                        </a:spcAft>
                        <a:buClr>
                          <a:srgbClr val="FD2B4E"/>
                        </a:buClr>
                        <a:buSzPct val="50000"/>
                        <a:buFont typeface="Wingdings" pitchFamily="2" charset="2"/>
                        <a:defRPr sz="1600">
                          <a:solidFill>
                            <a:schemeClr val="tx1"/>
                          </a:solidFill>
                          <a:latin typeface="Arial" panose="020B0604020202020204" pitchFamily="34" charset="0"/>
                        </a:defRPr>
                      </a:lvl9p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chemeClr val="tx1"/>
                          </a:solidFill>
                          <a:effectLst/>
                          <a:latin typeface="Arial" panose="020B0604020202020204" pitchFamily="34" charset="0"/>
                        </a:rPr>
                        <a:t>21</a:t>
                      </a:r>
                      <a:endParaRPr kumimoji="0" lang="en-US" altLang="en-US" sz="15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marL="68580" marR="68580" marT="34293" marB="34293" anchor="b"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sz="2400">
                          <a:solidFill>
                            <a:schemeClr val="tx1"/>
                          </a:solidFill>
                          <a:latin typeface="Arial" panose="020B0604020202020204" pitchFamily="34" charset="0"/>
                        </a:defRPr>
                      </a:lvl1pPr>
                      <a:lvl2pPr>
                        <a:spcBef>
                          <a:spcPct val="20000"/>
                        </a:spcBef>
                        <a:buClr>
                          <a:schemeClr val="hlink"/>
                        </a:buClr>
                        <a:buSzPct val="55000"/>
                        <a:buFont typeface="Wingdings" pitchFamily="2" charset="2"/>
                        <a:defRPr sz="2000">
                          <a:solidFill>
                            <a:schemeClr val="tx1"/>
                          </a:solidFill>
                          <a:latin typeface="Arial" panose="020B0604020202020204" pitchFamily="34" charset="0"/>
                        </a:defRPr>
                      </a:lvl2pPr>
                      <a:lvl3pPr>
                        <a:spcBef>
                          <a:spcPct val="20000"/>
                        </a:spcBef>
                        <a:buClr>
                          <a:schemeClr val="accent2"/>
                        </a:buClr>
                        <a:buSzPct val="50000"/>
                        <a:buFont typeface="Wingdings" pitchFamily="2" charset="2"/>
                        <a:defRPr>
                          <a:solidFill>
                            <a:schemeClr val="tx1"/>
                          </a:solidFill>
                          <a:latin typeface="Arial" panose="020B0604020202020204" pitchFamily="34" charset="0"/>
                        </a:defRPr>
                      </a:lvl3pPr>
                      <a:lvl4pPr>
                        <a:spcBef>
                          <a:spcPct val="20000"/>
                        </a:spcBef>
                        <a:buClr>
                          <a:schemeClr val="folHlink"/>
                        </a:buClr>
                        <a:buSzPct val="55000"/>
                        <a:buFont typeface="Wingdings" pitchFamily="2" charset="2"/>
                        <a:defRPr sz="1600">
                          <a:solidFill>
                            <a:schemeClr val="tx1"/>
                          </a:solidFill>
                          <a:latin typeface="Arial" panose="020B0604020202020204" pitchFamily="34" charset="0"/>
                        </a:defRPr>
                      </a:lvl4pPr>
                      <a:lvl5pPr>
                        <a:spcBef>
                          <a:spcPct val="20000"/>
                        </a:spcBef>
                        <a:buClr>
                          <a:srgbClr val="FD2B4E"/>
                        </a:buClr>
                        <a:buSzPct val="50000"/>
                        <a:buFont typeface="Wingdings" pitchFamily="2" charset="2"/>
                        <a:defRPr sz="1600">
                          <a:solidFill>
                            <a:schemeClr val="tx1"/>
                          </a:solidFill>
                          <a:latin typeface="Arial" panose="020B0604020202020204" pitchFamily="34" charset="0"/>
                        </a:defRPr>
                      </a:lvl5pPr>
                      <a:lvl6pPr fontAlgn="base">
                        <a:spcBef>
                          <a:spcPct val="20000"/>
                        </a:spcBef>
                        <a:spcAft>
                          <a:spcPct val="0"/>
                        </a:spcAft>
                        <a:buClr>
                          <a:srgbClr val="FD2B4E"/>
                        </a:buClr>
                        <a:buSzPct val="50000"/>
                        <a:buFont typeface="Wingdings" pitchFamily="2" charset="2"/>
                        <a:defRPr sz="1600">
                          <a:solidFill>
                            <a:schemeClr val="tx1"/>
                          </a:solidFill>
                          <a:latin typeface="Arial" panose="020B0604020202020204" pitchFamily="34" charset="0"/>
                        </a:defRPr>
                      </a:lvl6pPr>
                      <a:lvl7pPr fontAlgn="base">
                        <a:spcBef>
                          <a:spcPct val="20000"/>
                        </a:spcBef>
                        <a:spcAft>
                          <a:spcPct val="0"/>
                        </a:spcAft>
                        <a:buClr>
                          <a:srgbClr val="FD2B4E"/>
                        </a:buClr>
                        <a:buSzPct val="50000"/>
                        <a:buFont typeface="Wingdings" pitchFamily="2" charset="2"/>
                        <a:defRPr sz="1600">
                          <a:solidFill>
                            <a:schemeClr val="tx1"/>
                          </a:solidFill>
                          <a:latin typeface="Arial" panose="020B0604020202020204" pitchFamily="34" charset="0"/>
                        </a:defRPr>
                      </a:lvl7pPr>
                      <a:lvl8pPr fontAlgn="base">
                        <a:spcBef>
                          <a:spcPct val="20000"/>
                        </a:spcBef>
                        <a:spcAft>
                          <a:spcPct val="0"/>
                        </a:spcAft>
                        <a:buClr>
                          <a:srgbClr val="FD2B4E"/>
                        </a:buClr>
                        <a:buSzPct val="50000"/>
                        <a:buFont typeface="Wingdings" pitchFamily="2" charset="2"/>
                        <a:defRPr sz="1600">
                          <a:solidFill>
                            <a:schemeClr val="tx1"/>
                          </a:solidFill>
                          <a:latin typeface="Arial" panose="020B0604020202020204" pitchFamily="34" charset="0"/>
                        </a:defRPr>
                      </a:lvl8pPr>
                      <a:lvl9pPr fontAlgn="base">
                        <a:spcBef>
                          <a:spcPct val="20000"/>
                        </a:spcBef>
                        <a:spcAft>
                          <a:spcPct val="0"/>
                        </a:spcAft>
                        <a:buClr>
                          <a:srgbClr val="FD2B4E"/>
                        </a:buClr>
                        <a:buSzPct val="50000"/>
                        <a:buFont typeface="Wingdings" pitchFamily="2" charset="2"/>
                        <a:defRPr sz="1600">
                          <a:solidFill>
                            <a:schemeClr val="tx1"/>
                          </a:solidFill>
                          <a:latin typeface="Arial" panose="020B0604020202020204" pitchFamily="34" charset="0"/>
                        </a:defRPr>
                      </a:lvl9p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chemeClr val="tx1"/>
                          </a:solidFill>
                          <a:effectLst/>
                          <a:latin typeface="Arial" panose="020B0604020202020204" pitchFamily="34" charset="0"/>
                          <a:cs typeface="Arial" panose="020B0604020202020204" pitchFamily="34" charset="0"/>
                        </a:rPr>
                        <a:t>5.25</a:t>
                      </a:r>
                    </a:p>
                  </a:txBody>
                  <a:tcPr marL="68580" marR="68580" marT="34293" marB="34293" anchor="b"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847076493"/>
                  </a:ext>
                </a:extLst>
              </a:tr>
              <a:tr h="297207">
                <a:tc>
                  <a:txBody>
                    <a:bodyPr/>
                    <a:lstStyle>
                      <a:lvl1pPr>
                        <a:spcBef>
                          <a:spcPct val="20000"/>
                        </a:spcBef>
                        <a:buClr>
                          <a:schemeClr val="folHlink"/>
                        </a:buClr>
                        <a:buSzPct val="60000"/>
                        <a:buFont typeface="Wingdings" pitchFamily="2" charset="2"/>
                        <a:defRPr sz="2400">
                          <a:solidFill>
                            <a:schemeClr val="tx1"/>
                          </a:solidFill>
                          <a:latin typeface="Arial" panose="020B0604020202020204" pitchFamily="34" charset="0"/>
                        </a:defRPr>
                      </a:lvl1pPr>
                      <a:lvl2pPr>
                        <a:spcBef>
                          <a:spcPct val="20000"/>
                        </a:spcBef>
                        <a:buClr>
                          <a:schemeClr val="hlink"/>
                        </a:buClr>
                        <a:buSzPct val="55000"/>
                        <a:buFont typeface="Wingdings" pitchFamily="2" charset="2"/>
                        <a:defRPr sz="2000">
                          <a:solidFill>
                            <a:schemeClr val="tx1"/>
                          </a:solidFill>
                          <a:latin typeface="Arial" panose="020B0604020202020204" pitchFamily="34" charset="0"/>
                        </a:defRPr>
                      </a:lvl2pPr>
                      <a:lvl3pPr>
                        <a:spcBef>
                          <a:spcPct val="20000"/>
                        </a:spcBef>
                        <a:buClr>
                          <a:schemeClr val="accent2"/>
                        </a:buClr>
                        <a:buSzPct val="50000"/>
                        <a:buFont typeface="Wingdings" pitchFamily="2" charset="2"/>
                        <a:defRPr>
                          <a:solidFill>
                            <a:schemeClr val="tx1"/>
                          </a:solidFill>
                          <a:latin typeface="Arial" panose="020B0604020202020204" pitchFamily="34" charset="0"/>
                        </a:defRPr>
                      </a:lvl3pPr>
                      <a:lvl4pPr>
                        <a:spcBef>
                          <a:spcPct val="20000"/>
                        </a:spcBef>
                        <a:buClr>
                          <a:schemeClr val="folHlink"/>
                        </a:buClr>
                        <a:buSzPct val="55000"/>
                        <a:buFont typeface="Wingdings" pitchFamily="2" charset="2"/>
                        <a:defRPr sz="1600">
                          <a:solidFill>
                            <a:schemeClr val="tx1"/>
                          </a:solidFill>
                          <a:latin typeface="Arial" panose="020B0604020202020204" pitchFamily="34" charset="0"/>
                        </a:defRPr>
                      </a:lvl4pPr>
                      <a:lvl5pPr>
                        <a:spcBef>
                          <a:spcPct val="20000"/>
                        </a:spcBef>
                        <a:buClr>
                          <a:srgbClr val="FD2B4E"/>
                        </a:buClr>
                        <a:buSzPct val="50000"/>
                        <a:buFont typeface="Wingdings" pitchFamily="2" charset="2"/>
                        <a:defRPr sz="1600">
                          <a:solidFill>
                            <a:schemeClr val="tx1"/>
                          </a:solidFill>
                          <a:latin typeface="Arial" panose="020B0604020202020204" pitchFamily="34" charset="0"/>
                        </a:defRPr>
                      </a:lvl5pPr>
                      <a:lvl6pPr fontAlgn="base">
                        <a:spcBef>
                          <a:spcPct val="20000"/>
                        </a:spcBef>
                        <a:spcAft>
                          <a:spcPct val="0"/>
                        </a:spcAft>
                        <a:buClr>
                          <a:srgbClr val="FD2B4E"/>
                        </a:buClr>
                        <a:buSzPct val="50000"/>
                        <a:buFont typeface="Wingdings" pitchFamily="2" charset="2"/>
                        <a:defRPr sz="1600">
                          <a:solidFill>
                            <a:schemeClr val="tx1"/>
                          </a:solidFill>
                          <a:latin typeface="Arial" panose="020B0604020202020204" pitchFamily="34" charset="0"/>
                        </a:defRPr>
                      </a:lvl6pPr>
                      <a:lvl7pPr fontAlgn="base">
                        <a:spcBef>
                          <a:spcPct val="20000"/>
                        </a:spcBef>
                        <a:spcAft>
                          <a:spcPct val="0"/>
                        </a:spcAft>
                        <a:buClr>
                          <a:srgbClr val="FD2B4E"/>
                        </a:buClr>
                        <a:buSzPct val="50000"/>
                        <a:buFont typeface="Wingdings" pitchFamily="2" charset="2"/>
                        <a:defRPr sz="1600">
                          <a:solidFill>
                            <a:schemeClr val="tx1"/>
                          </a:solidFill>
                          <a:latin typeface="Arial" panose="020B0604020202020204" pitchFamily="34" charset="0"/>
                        </a:defRPr>
                      </a:lvl7pPr>
                      <a:lvl8pPr fontAlgn="base">
                        <a:spcBef>
                          <a:spcPct val="20000"/>
                        </a:spcBef>
                        <a:spcAft>
                          <a:spcPct val="0"/>
                        </a:spcAft>
                        <a:buClr>
                          <a:srgbClr val="FD2B4E"/>
                        </a:buClr>
                        <a:buSzPct val="50000"/>
                        <a:buFont typeface="Wingdings" pitchFamily="2" charset="2"/>
                        <a:defRPr sz="1600">
                          <a:solidFill>
                            <a:schemeClr val="tx1"/>
                          </a:solidFill>
                          <a:latin typeface="Arial" panose="020B0604020202020204" pitchFamily="34" charset="0"/>
                        </a:defRPr>
                      </a:lvl8pPr>
                      <a:lvl9pPr fontAlgn="base">
                        <a:spcBef>
                          <a:spcPct val="20000"/>
                        </a:spcBef>
                        <a:spcAft>
                          <a:spcPct val="0"/>
                        </a:spcAft>
                        <a:buClr>
                          <a:srgbClr val="FD2B4E"/>
                        </a:buClr>
                        <a:buSzPct val="50000"/>
                        <a:buFont typeface="Wingdings" pitchFamily="2" charset="2"/>
                        <a:defRPr sz="1600">
                          <a:solidFill>
                            <a:schemeClr val="tx1"/>
                          </a:solidFill>
                          <a:latin typeface="Arial" panose="020B0604020202020204" pitchFamily="34" charset="0"/>
                        </a:defRPr>
                      </a:lvl9p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chemeClr val="tx1"/>
                          </a:solidFill>
                          <a:effectLst/>
                          <a:latin typeface="Arial" panose="020B0604020202020204" pitchFamily="34" charset="0"/>
                        </a:rPr>
                        <a:t>Electrical Short</a:t>
                      </a:r>
                    </a:p>
                  </a:txBody>
                  <a:tcPr marL="68580" marR="68580" marT="34293" marB="34293" anchor="b"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sz="2400">
                          <a:solidFill>
                            <a:schemeClr val="tx1"/>
                          </a:solidFill>
                          <a:latin typeface="Arial" panose="020B0604020202020204" pitchFamily="34" charset="0"/>
                        </a:defRPr>
                      </a:lvl1pPr>
                      <a:lvl2pPr>
                        <a:spcBef>
                          <a:spcPct val="20000"/>
                        </a:spcBef>
                        <a:buClr>
                          <a:schemeClr val="hlink"/>
                        </a:buClr>
                        <a:buSzPct val="55000"/>
                        <a:buFont typeface="Wingdings" pitchFamily="2" charset="2"/>
                        <a:defRPr sz="2000">
                          <a:solidFill>
                            <a:schemeClr val="tx1"/>
                          </a:solidFill>
                          <a:latin typeface="Arial" panose="020B0604020202020204" pitchFamily="34" charset="0"/>
                        </a:defRPr>
                      </a:lvl2pPr>
                      <a:lvl3pPr>
                        <a:spcBef>
                          <a:spcPct val="20000"/>
                        </a:spcBef>
                        <a:buClr>
                          <a:schemeClr val="accent2"/>
                        </a:buClr>
                        <a:buSzPct val="50000"/>
                        <a:buFont typeface="Wingdings" pitchFamily="2" charset="2"/>
                        <a:defRPr>
                          <a:solidFill>
                            <a:schemeClr val="tx1"/>
                          </a:solidFill>
                          <a:latin typeface="Arial" panose="020B0604020202020204" pitchFamily="34" charset="0"/>
                        </a:defRPr>
                      </a:lvl3pPr>
                      <a:lvl4pPr>
                        <a:spcBef>
                          <a:spcPct val="20000"/>
                        </a:spcBef>
                        <a:buClr>
                          <a:schemeClr val="folHlink"/>
                        </a:buClr>
                        <a:buSzPct val="55000"/>
                        <a:buFont typeface="Wingdings" pitchFamily="2" charset="2"/>
                        <a:defRPr sz="1600">
                          <a:solidFill>
                            <a:schemeClr val="tx1"/>
                          </a:solidFill>
                          <a:latin typeface="Arial" panose="020B0604020202020204" pitchFamily="34" charset="0"/>
                        </a:defRPr>
                      </a:lvl4pPr>
                      <a:lvl5pPr>
                        <a:spcBef>
                          <a:spcPct val="20000"/>
                        </a:spcBef>
                        <a:buClr>
                          <a:srgbClr val="FD2B4E"/>
                        </a:buClr>
                        <a:buSzPct val="50000"/>
                        <a:buFont typeface="Wingdings" pitchFamily="2" charset="2"/>
                        <a:defRPr sz="1600">
                          <a:solidFill>
                            <a:schemeClr val="tx1"/>
                          </a:solidFill>
                          <a:latin typeface="Arial" panose="020B0604020202020204" pitchFamily="34" charset="0"/>
                        </a:defRPr>
                      </a:lvl5pPr>
                      <a:lvl6pPr fontAlgn="base">
                        <a:spcBef>
                          <a:spcPct val="20000"/>
                        </a:spcBef>
                        <a:spcAft>
                          <a:spcPct val="0"/>
                        </a:spcAft>
                        <a:buClr>
                          <a:srgbClr val="FD2B4E"/>
                        </a:buClr>
                        <a:buSzPct val="50000"/>
                        <a:buFont typeface="Wingdings" pitchFamily="2" charset="2"/>
                        <a:defRPr sz="1600">
                          <a:solidFill>
                            <a:schemeClr val="tx1"/>
                          </a:solidFill>
                          <a:latin typeface="Arial" panose="020B0604020202020204" pitchFamily="34" charset="0"/>
                        </a:defRPr>
                      </a:lvl6pPr>
                      <a:lvl7pPr fontAlgn="base">
                        <a:spcBef>
                          <a:spcPct val="20000"/>
                        </a:spcBef>
                        <a:spcAft>
                          <a:spcPct val="0"/>
                        </a:spcAft>
                        <a:buClr>
                          <a:srgbClr val="FD2B4E"/>
                        </a:buClr>
                        <a:buSzPct val="50000"/>
                        <a:buFont typeface="Wingdings" pitchFamily="2" charset="2"/>
                        <a:defRPr sz="1600">
                          <a:solidFill>
                            <a:schemeClr val="tx1"/>
                          </a:solidFill>
                          <a:latin typeface="Arial" panose="020B0604020202020204" pitchFamily="34" charset="0"/>
                        </a:defRPr>
                      </a:lvl7pPr>
                      <a:lvl8pPr fontAlgn="base">
                        <a:spcBef>
                          <a:spcPct val="20000"/>
                        </a:spcBef>
                        <a:spcAft>
                          <a:spcPct val="0"/>
                        </a:spcAft>
                        <a:buClr>
                          <a:srgbClr val="FD2B4E"/>
                        </a:buClr>
                        <a:buSzPct val="50000"/>
                        <a:buFont typeface="Wingdings" pitchFamily="2" charset="2"/>
                        <a:defRPr sz="1600">
                          <a:solidFill>
                            <a:schemeClr val="tx1"/>
                          </a:solidFill>
                          <a:latin typeface="Arial" panose="020B0604020202020204" pitchFamily="34" charset="0"/>
                        </a:defRPr>
                      </a:lvl8pPr>
                      <a:lvl9pPr fontAlgn="base">
                        <a:spcBef>
                          <a:spcPct val="20000"/>
                        </a:spcBef>
                        <a:spcAft>
                          <a:spcPct val="0"/>
                        </a:spcAft>
                        <a:buClr>
                          <a:srgbClr val="FD2B4E"/>
                        </a:buClr>
                        <a:buSzPct val="50000"/>
                        <a:buFont typeface="Wingdings" pitchFamily="2" charset="2"/>
                        <a:defRPr sz="1600">
                          <a:solidFill>
                            <a:schemeClr val="tx1"/>
                          </a:solidFill>
                          <a:latin typeface="Arial" panose="020B0604020202020204" pitchFamily="34" charset="0"/>
                        </a:defRPr>
                      </a:lvl9p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chemeClr val="tx1"/>
                          </a:solidFill>
                          <a:effectLst/>
                          <a:latin typeface="Arial" panose="020B0604020202020204" pitchFamily="34" charset="0"/>
                        </a:rPr>
                        <a:t>19</a:t>
                      </a:r>
                    </a:p>
                  </a:txBody>
                  <a:tcPr marL="68580" marR="68580" marT="34293" marB="34293" anchor="b"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sz="2400">
                          <a:solidFill>
                            <a:schemeClr val="tx1"/>
                          </a:solidFill>
                          <a:latin typeface="Arial" panose="020B0604020202020204" pitchFamily="34" charset="0"/>
                        </a:defRPr>
                      </a:lvl1pPr>
                      <a:lvl2pPr>
                        <a:spcBef>
                          <a:spcPct val="20000"/>
                        </a:spcBef>
                        <a:buClr>
                          <a:schemeClr val="hlink"/>
                        </a:buClr>
                        <a:buSzPct val="55000"/>
                        <a:buFont typeface="Wingdings" pitchFamily="2" charset="2"/>
                        <a:defRPr sz="2000">
                          <a:solidFill>
                            <a:schemeClr val="tx1"/>
                          </a:solidFill>
                          <a:latin typeface="Arial" panose="020B0604020202020204" pitchFamily="34" charset="0"/>
                        </a:defRPr>
                      </a:lvl2pPr>
                      <a:lvl3pPr>
                        <a:spcBef>
                          <a:spcPct val="20000"/>
                        </a:spcBef>
                        <a:buClr>
                          <a:schemeClr val="accent2"/>
                        </a:buClr>
                        <a:buSzPct val="50000"/>
                        <a:buFont typeface="Wingdings" pitchFamily="2" charset="2"/>
                        <a:defRPr>
                          <a:solidFill>
                            <a:schemeClr val="tx1"/>
                          </a:solidFill>
                          <a:latin typeface="Arial" panose="020B0604020202020204" pitchFamily="34" charset="0"/>
                        </a:defRPr>
                      </a:lvl3pPr>
                      <a:lvl4pPr>
                        <a:spcBef>
                          <a:spcPct val="20000"/>
                        </a:spcBef>
                        <a:buClr>
                          <a:schemeClr val="folHlink"/>
                        </a:buClr>
                        <a:buSzPct val="55000"/>
                        <a:buFont typeface="Wingdings" pitchFamily="2" charset="2"/>
                        <a:defRPr sz="1600">
                          <a:solidFill>
                            <a:schemeClr val="tx1"/>
                          </a:solidFill>
                          <a:latin typeface="Arial" panose="020B0604020202020204" pitchFamily="34" charset="0"/>
                        </a:defRPr>
                      </a:lvl4pPr>
                      <a:lvl5pPr>
                        <a:spcBef>
                          <a:spcPct val="20000"/>
                        </a:spcBef>
                        <a:buClr>
                          <a:srgbClr val="FD2B4E"/>
                        </a:buClr>
                        <a:buSzPct val="50000"/>
                        <a:buFont typeface="Wingdings" pitchFamily="2" charset="2"/>
                        <a:defRPr sz="1600">
                          <a:solidFill>
                            <a:schemeClr val="tx1"/>
                          </a:solidFill>
                          <a:latin typeface="Arial" panose="020B0604020202020204" pitchFamily="34" charset="0"/>
                        </a:defRPr>
                      </a:lvl5pPr>
                      <a:lvl6pPr fontAlgn="base">
                        <a:spcBef>
                          <a:spcPct val="20000"/>
                        </a:spcBef>
                        <a:spcAft>
                          <a:spcPct val="0"/>
                        </a:spcAft>
                        <a:buClr>
                          <a:srgbClr val="FD2B4E"/>
                        </a:buClr>
                        <a:buSzPct val="50000"/>
                        <a:buFont typeface="Wingdings" pitchFamily="2" charset="2"/>
                        <a:defRPr sz="1600">
                          <a:solidFill>
                            <a:schemeClr val="tx1"/>
                          </a:solidFill>
                          <a:latin typeface="Arial" panose="020B0604020202020204" pitchFamily="34" charset="0"/>
                        </a:defRPr>
                      </a:lvl6pPr>
                      <a:lvl7pPr fontAlgn="base">
                        <a:spcBef>
                          <a:spcPct val="20000"/>
                        </a:spcBef>
                        <a:spcAft>
                          <a:spcPct val="0"/>
                        </a:spcAft>
                        <a:buClr>
                          <a:srgbClr val="FD2B4E"/>
                        </a:buClr>
                        <a:buSzPct val="50000"/>
                        <a:buFont typeface="Wingdings" pitchFamily="2" charset="2"/>
                        <a:defRPr sz="1600">
                          <a:solidFill>
                            <a:schemeClr val="tx1"/>
                          </a:solidFill>
                          <a:latin typeface="Arial" panose="020B0604020202020204" pitchFamily="34" charset="0"/>
                        </a:defRPr>
                      </a:lvl7pPr>
                      <a:lvl8pPr fontAlgn="base">
                        <a:spcBef>
                          <a:spcPct val="20000"/>
                        </a:spcBef>
                        <a:spcAft>
                          <a:spcPct val="0"/>
                        </a:spcAft>
                        <a:buClr>
                          <a:srgbClr val="FD2B4E"/>
                        </a:buClr>
                        <a:buSzPct val="50000"/>
                        <a:buFont typeface="Wingdings" pitchFamily="2" charset="2"/>
                        <a:defRPr sz="1600">
                          <a:solidFill>
                            <a:schemeClr val="tx1"/>
                          </a:solidFill>
                          <a:latin typeface="Arial" panose="020B0604020202020204" pitchFamily="34" charset="0"/>
                        </a:defRPr>
                      </a:lvl8pPr>
                      <a:lvl9pPr fontAlgn="base">
                        <a:spcBef>
                          <a:spcPct val="20000"/>
                        </a:spcBef>
                        <a:spcAft>
                          <a:spcPct val="0"/>
                        </a:spcAft>
                        <a:buClr>
                          <a:srgbClr val="FD2B4E"/>
                        </a:buClr>
                        <a:buSzPct val="50000"/>
                        <a:buFont typeface="Wingdings" pitchFamily="2" charset="2"/>
                        <a:defRPr sz="1600">
                          <a:solidFill>
                            <a:schemeClr val="tx1"/>
                          </a:solidFill>
                          <a:latin typeface="Arial" panose="020B0604020202020204" pitchFamily="34" charset="0"/>
                        </a:defRPr>
                      </a:lvl9p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chemeClr val="tx1"/>
                          </a:solidFill>
                          <a:effectLst/>
                          <a:latin typeface="Arial" panose="020B0604020202020204" pitchFamily="34" charset="0"/>
                        </a:rPr>
                        <a:t>4.75</a:t>
                      </a:r>
                    </a:p>
                  </a:txBody>
                  <a:tcPr marL="68580" marR="68580" marT="34293" marB="34293" anchor="b"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289448626"/>
                  </a:ext>
                </a:extLst>
              </a:tr>
              <a:tr h="297207">
                <a:tc>
                  <a:txBody>
                    <a:bodyPr/>
                    <a:lstStyle>
                      <a:lvl1pPr>
                        <a:spcBef>
                          <a:spcPct val="20000"/>
                        </a:spcBef>
                        <a:buClr>
                          <a:schemeClr val="folHlink"/>
                        </a:buClr>
                        <a:buSzPct val="60000"/>
                        <a:buFont typeface="Wingdings" pitchFamily="2" charset="2"/>
                        <a:defRPr sz="2400">
                          <a:solidFill>
                            <a:schemeClr val="tx1"/>
                          </a:solidFill>
                          <a:latin typeface="Arial" panose="020B0604020202020204" pitchFamily="34" charset="0"/>
                        </a:defRPr>
                      </a:lvl1pPr>
                      <a:lvl2pPr>
                        <a:spcBef>
                          <a:spcPct val="20000"/>
                        </a:spcBef>
                        <a:buClr>
                          <a:schemeClr val="hlink"/>
                        </a:buClr>
                        <a:buSzPct val="55000"/>
                        <a:buFont typeface="Wingdings" pitchFamily="2" charset="2"/>
                        <a:defRPr sz="2000">
                          <a:solidFill>
                            <a:schemeClr val="tx1"/>
                          </a:solidFill>
                          <a:latin typeface="Arial" panose="020B0604020202020204" pitchFamily="34" charset="0"/>
                        </a:defRPr>
                      </a:lvl2pPr>
                      <a:lvl3pPr>
                        <a:spcBef>
                          <a:spcPct val="20000"/>
                        </a:spcBef>
                        <a:buClr>
                          <a:schemeClr val="accent2"/>
                        </a:buClr>
                        <a:buSzPct val="50000"/>
                        <a:buFont typeface="Wingdings" pitchFamily="2" charset="2"/>
                        <a:defRPr>
                          <a:solidFill>
                            <a:schemeClr val="tx1"/>
                          </a:solidFill>
                          <a:latin typeface="Arial" panose="020B0604020202020204" pitchFamily="34" charset="0"/>
                        </a:defRPr>
                      </a:lvl3pPr>
                      <a:lvl4pPr>
                        <a:spcBef>
                          <a:spcPct val="20000"/>
                        </a:spcBef>
                        <a:buClr>
                          <a:schemeClr val="folHlink"/>
                        </a:buClr>
                        <a:buSzPct val="55000"/>
                        <a:buFont typeface="Wingdings" pitchFamily="2" charset="2"/>
                        <a:defRPr sz="1600">
                          <a:solidFill>
                            <a:schemeClr val="tx1"/>
                          </a:solidFill>
                          <a:latin typeface="Arial" panose="020B0604020202020204" pitchFamily="34" charset="0"/>
                        </a:defRPr>
                      </a:lvl4pPr>
                      <a:lvl5pPr>
                        <a:spcBef>
                          <a:spcPct val="20000"/>
                        </a:spcBef>
                        <a:buClr>
                          <a:srgbClr val="FD2B4E"/>
                        </a:buClr>
                        <a:buSzPct val="50000"/>
                        <a:buFont typeface="Wingdings" pitchFamily="2" charset="2"/>
                        <a:defRPr sz="1600">
                          <a:solidFill>
                            <a:schemeClr val="tx1"/>
                          </a:solidFill>
                          <a:latin typeface="Arial" panose="020B0604020202020204" pitchFamily="34" charset="0"/>
                        </a:defRPr>
                      </a:lvl5pPr>
                      <a:lvl6pPr fontAlgn="base">
                        <a:spcBef>
                          <a:spcPct val="20000"/>
                        </a:spcBef>
                        <a:spcAft>
                          <a:spcPct val="0"/>
                        </a:spcAft>
                        <a:buClr>
                          <a:srgbClr val="FD2B4E"/>
                        </a:buClr>
                        <a:buSzPct val="50000"/>
                        <a:buFont typeface="Wingdings" pitchFamily="2" charset="2"/>
                        <a:defRPr sz="1600">
                          <a:solidFill>
                            <a:schemeClr val="tx1"/>
                          </a:solidFill>
                          <a:latin typeface="Arial" panose="020B0604020202020204" pitchFamily="34" charset="0"/>
                        </a:defRPr>
                      </a:lvl6pPr>
                      <a:lvl7pPr fontAlgn="base">
                        <a:spcBef>
                          <a:spcPct val="20000"/>
                        </a:spcBef>
                        <a:spcAft>
                          <a:spcPct val="0"/>
                        </a:spcAft>
                        <a:buClr>
                          <a:srgbClr val="FD2B4E"/>
                        </a:buClr>
                        <a:buSzPct val="50000"/>
                        <a:buFont typeface="Wingdings" pitchFamily="2" charset="2"/>
                        <a:defRPr sz="1600">
                          <a:solidFill>
                            <a:schemeClr val="tx1"/>
                          </a:solidFill>
                          <a:latin typeface="Arial" panose="020B0604020202020204" pitchFamily="34" charset="0"/>
                        </a:defRPr>
                      </a:lvl7pPr>
                      <a:lvl8pPr fontAlgn="base">
                        <a:spcBef>
                          <a:spcPct val="20000"/>
                        </a:spcBef>
                        <a:spcAft>
                          <a:spcPct val="0"/>
                        </a:spcAft>
                        <a:buClr>
                          <a:srgbClr val="FD2B4E"/>
                        </a:buClr>
                        <a:buSzPct val="50000"/>
                        <a:buFont typeface="Wingdings" pitchFamily="2" charset="2"/>
                        <a:defRPr sz="1600">
                          <a:solidFill>
                            <a:schemeClr val="tx1"/>
                          </a:solidFill>
                          <a:latin typeface="Arial" panose="020B0604020202020204" pitchFamily="34" charset="0"/>
                        </a:defRPr>
                      </a:lvl8pPr>
                      <a:lvl9pPr fontAlgn="base">
                        <a:spcBef>
                          <a:spcPct val="20000"/>
                        </a:spcBef>
                        <a:spcAft>
                          <a:spcPct val="0"/>
                        </a:spcAft>
                        <a:buClr>
                          <a:srgbClr val="FD2B4E"/>
                        </a:buClr>
                        <a:buSzPct val="50000"/>
                        <a:buFont typeface="Wingdings" pitchFamily="2" charset="2"/>
                        <a:defRPr sz="1600">
                          <a:solidFill>
                            <a:schemeClr val="tx1"/>
                          </a:solidFill>
                          <a:latin typeface="Arial" panose="020B0604020202020204" pitchFamily="34" charset="0"/>
                        </a:defRPr>
                      </a:lvl9p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altLang="en-US" sz="1500" b="1" i="0" u="none" strike="noStrike" cap="none" normalizeH="0" baseline="0">
                          <a:ln>
                            <a:noFill/>
                          </a:ln>
                          <a:solidFill>
                            <a:schemeClr val="tx1"/>
                          </a:solidFill>
                          <a:effectLst/>
                          <a:latin typeface="Arial" panose="020B0604020202020204" pitchFamily="34" charset="0"/>
                          <a:cs typeface="Arial" panose="020B0604020202020204" pitchFamily="34" charset="0"/>
                        </a:rPr>
                        <a:t>Total</a:t>
                      </a:r>
                      <a:endParaRPr kumimoji="0" lang="en-US" altLang="en-US" sz="1500" b="0" i="0" u="none" strike="noStrike" cap="none" normalizeH="0" baseline="0">
                        <a:ln>
                          <a:noFill/>
                        </a:ln>
                        <a:solidFill>
                          <a:schemeClr val="tx1"/>
                        </a:solidFill>
                        <a:effectLst/>
                        <a:latin typeface="Arial" panose="020B0604020202020204" pitchFamily="34" charset="0"/>
                      </a:endParaRPr>
                    </a:p>
                  </a:txBody>
                  <a:tcPr marL="68580" marR="68580" marT="34293" marB="34293" anchor="b"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FDE0BD"/>
                    </a:solidFill>
                  </a:tcPr>
                </a:tc>
                <a:tc>
                  <a:txBody>
                    <a:bodyPr/>
                    <a:lstStyle>
                      <a:lvl1pPr>
                        <a:spcBef>
                          <a:spcPct val="20000"/>
                        </a:spcBef>
                        <a:buClr>
                          <a:schemeClr val="folHlink"/>
                        </a:buClr>
                        <a:buSzPct val="60000"/>
                        <a:buFont typeface="Wingdings" pitchFamily="2" charset="2"/>
                        <a:defRPr sz="2400">
                          <a:solidFill>
                            <a:schemeClr val="tx1"/>
                          </a:solidFill>
                          <a:latin typeface="Arial" panose="020B0604020202020204" pitchFamily="34" charset="0"/>
                        </a:defRPr>
                      </a:lvl1pPr>
                      <a:lvl2pPr>
                        <a:spcBef>
                          <a:spcPct val="20000"/>
                        </a:spcBef>
                        <a:buClr>
                          <a:schemeClr val="hlink"/>
                        </a:buClr>
                        <a:buSzPct val="55000"/>
                        <a:buFont typeface="Wingdings" pitchFamily="2" charset="2"/>
                        <a:defRPr sz="2000">
                          <a:solidFill>
                            <a:schemeClr val="tx1"/>
                          </a:solidFill>
                          <a:latin typeface="Arial" panose="020B0604020202020204" pitchFamily="34" charset="0"/>
                        </a:defRPr>
                      </a:lvl2pPr>
                      <a:lvl3pPr>
                        <a:spcBef>
                          <a:spcPct val="20000"/>
                        </a:spcBef>
                        <a:buClr>
                          <a:schemeClr val="accent2"/>
                        </a:buClr>
                        <a:buSzPct val="50000"/>
                        <a:buFont typeface="Wingdings" pitchFamily="2" charset="2"/>
                        <a:defRPr>
                          <a:solidFill>
                            <a:schemeClr val="tx1"/>
                          </a:solidFill>
                          <a:latin typeface="Arial" panose="020B0604020202020204" pitchFamily="34" charset="0"/>
                        </a:defRPr>
                      </a:lvl3pPr>
                      <a:lvl4pPr>
                        <a:spcBef>
                          <a:spcPct val="20000"/>
                        </a:spcBef>
                        <a:buClr>
                          <a:schemeClr val="folHlink"/>
                        </a:buClr>
                        <a:buSzPct val="55000"/>
                        <a:buFont typeface="Wingdings" pitchFamily="2" charset="2"/>
                        <a:defRPr sz="1600">
                          <a:solidFill>
                            <a:schemeClr val="tx1"/>
                          </a:solidFill>
                          <a:latin typeface="Arial" panose="020B0604020202020204" pitchFamily="34" charset="0"/>
                        </a:defRPr>
                      </a:lvl4pPr>
                      <a:lvl5pPr>
                        <a:spcBef>
                          <a:spcPct val="20000"/>
                        </a:spcBef>
                        <a:buClr>
                          <a:srgbClr val="FD2B4E"/>
                        </a:buClr>
                        <a:buSzPct val="50000"/>
                        <a:buFont typeface="Wingdings" pitchFamily="2" charset="2"/>
                        <a:defRPr sz="1600">
                          <a:solidFill>
                            <a:schemeClr val="tx1"/>
                          </a:solidFill>
                          <a:latin typeface="Arial" panose="020B0604020202020204" pitchFamily="34" charset="0"/>
                        </a:defRPr>
                      </a:lvl5pPr>
                      <a:lvl6pPr fontAlgn="base">
                        <a:spcBef>
                          <a:spcPct val="20000"/>
                        </a:spcBef>
                        <a:spcAft>
                          <a:spcPct val="0"/>
                        </a:spcAft>
                        <a:buClr>
                          <a:srgbClr val="FD2B4E"/>
                        </a:buClr>
                        <a:buSzPct val="50000"/>
                        <a:buFont typeface="Wingdings" pitchFamily="2" charset="2"/>
                        <a:defRPr sz="1600">
                          <a:solidFill>
                            <a:schemeClr val="tx1"/>
                          </a:solidFill>
                          <a:latin typeface="Arial" panose="020B0604020202020204" pitchFamily="34" charset="0"/>
                        </a:defRPr>
                      </a:lvl6pPr>
                      <a:lvl7pPr fontAlgn="base">
                        <a:spcBef>
                          <a:spcPct val="20000"/>
                        </a:spcBef>
                        <a:spcAft>
                          <a:spcPct val="0"/>
                        </a:spcAft>
                        <a:buClr>
                          <a:srgbClr val="FD2B4E"/>
                        </a:buClr>
                        <a:buSzPct val="50000"/>
                        <a:buFont typeface="Wingdings" pitchFamily="2" charset="2"/>
                        <a:defRPr sz="1600">
                          <a:solidFill>
                            <a:schemeClr val="tx1"/>
                          </a:solidFill>
                          <a:latin typeface="Arial" panose="020B0604020202020204" pitchFamily="34" charset="0"/>
                        </a:defRPr>
                      </a:lvl7pPr>
                      <a:lvl8pPr fontAlgn="base">
                        <a:spcBef>
                          <a:spcPct val="20000"/>
                        </a:spcBef>
                        <a:spcAft>
                          <a:spcPct val="0"/>
                        </a:spcAft>
                        <a:buClr>
                          <a:srgbClr val="FD2B4E"/>
                        </a:buClr>
                        <a:buSzPct val="50000"/>
                        <a:buFont typeface="Wingdings" pitchFamily="2" charset="2"/>
                        <a:defRPr sz="1600">
                          <a:solidFill>
                            <a:schemeClr val="tx1"/>
                          </a:solidFill>
                          <a:latin typeface="Arial" panose="020B0604020202020204" pitchFamily="34" charset="0"/>
                        </a:defRPr>
                      </a:lvl8pPr>
                      <a:lvl9pPr fontAlgn="base">
                        <a:spcBef>
                          <a:spcPct val="20000"/>
                        </a:spcBef>
                        <a:spcAft>
                          <a:spcPct val="0"/>
                        </a:spcAft>
                        <a:buClr>
                          <a:srgbClr val="FD2B4E"/>
                        </a:buClr>
                        <a:buSzPct val="50000"/>
                        <a:buFont typeface="Wingdings" pitchFamily="2" charset="2"/>
                        <a:defRPr sz="1600">
                          <a:solidFill>
                            <a:schemeClr val="tx1"/>
                          </a:solidFill>
                          <a:latin typeface="Arial" panose="020B0604020202020204" pitchFamily="34" charset="0"/>
                        </a:defRPr>
                      </a:lvl9p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altLang="en-US" sz="1500" b="1" i="0" u="none" strike="noStrike" cap="none" normalizeH="0" baseline="0">
                          <a:ln>
                            <a:noFill/>
                          </a:ln>
                          <a:solidFill>
                            <a:schemeClr val="tx1"/>
                          </a:solidFill>
                          <a:effectLst/>
                          <a:latin typeface="Arial" panose="020B0604020202020204" pitchFamily="34" charset="0"/>
                          <a:cs typeface="Arial" panose="020B0604020202020204" pitchFamily="34" charset="0"/>
                        </a:rPr>
                        <a:t>400</a:t>
                      </a:r>
                      <a:endParaRPr kumimoji="0" lang="en-US" altLang="en-US" sz="1500" b="0" i="0" u="none" strike="noStrike" cap="none" normalizeH="0" baseline="0">
                        <a:ln>
                          <a:noFill/>
                        </a:ln>
                        <a:solidFill>
                          <a:schemeClr val="tx1"/>
                        </a:solidFill>
                        <a:effectLst/>
                        <a:latin typeface="Arial" panose="020B0604020202020204" pitchFamily="34" charset="0"/>
                      </a:endParaRPr>
                    </a:p>
                  </a:txBody>
                  <a:tcPr marL="68580" marR="68580" marT="34293" marB="34293" anchor="b"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FDE0BD"/>
                    </a:solidFill>
                  </a:tcPr>
                </a:tc>
                <a:tc>
                  <a:txBody>
                    <a:bodyPr/>
                    <a:lstStyle>
                      <a:lvl1pPr>
                        <a:spcBef>
                          <a:spcPct val="20000"/>
                        </a:spcBef>
                        <a:buClr>
                          <a:schemeClr val="folHlink"/>
                        </a:buClr>
                        <a:buSzPct val="60000"/>
                        <a:buFont typeface="Wingdings" pitchFamily="2" charset="2"/>
                        <a:defRPr sz="2400">
                          <a:solidFill>
                            <a:schemeClr val="tx1"/>
                          </a:solidFill>
                          <a:latin typeface="Arial" panose="020B0604020202020204" pitchFamily="34" charset="0"/>
                        </a:defRPr>
                      </a:lvl1pPr>
                      <a:lvl2pPr>
                        <a:spcBef>
                          <a:spcPct val="20000"/>
                        </a:spcBef>
                        <a:buClr>
                          <a:schemeClr val="hlink"/>
                        </a:buClr>
                        <a:buSzPct val="55000"/>
                        <a:buFont typeface="Wingdings" pitchFamily="2" charset="2"/>
                        <a:defRPr sz="2000">
                          <a:solidFill>
                            <a:schemeClr val="tx1"/>
                          </a:solidFill>
                          <a:latin typeface="Arial" panose="020B0604020202020204" pitchFamily="34" charset="0"/>
                        </a:defRPr>
                      </a:lvl2pPr>
                      <a:lvl3pPr>
                        <a:spcBef>
                          <a:spcPct val="20000"/>
                        </a:spcBef>
                        <a:buClr>
                          <a:schemeClr val="accent2"/>
                        </a:buClr>
                        <a:buSzPct val="50000"/>
                        <a:buFont typeface="Wingdings" pitchFamily="2" charset="2"/>
                        <a:defRPr>
                          <a:solidFill>
                            <a:schemeClr val="tx1"/>
                          </a:solidFill>
                          <a:latin typeface="Arial" panose="020B0604020202020204" pitchFamily="34" charset="0"/>
                        </a:defRPr>
                      </a:lvl3pPr>
                      <a:lvl4pPr>
                        <a:spcBef>
                          <a:spcPct val="20000"/>
                        </a:spcBef>
                        <a:buClr>
                          <a:schemeClr val="folHlink"/>
                        </a:buClr>
                        <a:buSzPct val="55000"/>
                        <a:buFont typeface="Wingdings" pitchFamily="2" charset="2"/>
                        <a:defRPr sz="1600">
                          <a:solidFill>
                            <a:schemeClr val="tx1"/>
                          </a:solidFill>
                          <a:latin typeface="Arial" panose="020B0604020202020204" pitchFamily="34" charset="0"/>
                        </a:defRPr>
                      </a:lvl4pPr>
                      <a:lvl5pPr>
                        <a:spcBef>
                          <a:spcPct val="20000"/>
                        </a:spcBef>
                        <a:buClr>
                          <a:srgbClr val="FD2B4E"/>
                        </a:buClr>
                        <a:buSzPct val="50000"/>
                        <a:buFont typeface="Wingdings" pitchFamily="2" charset="2"/>
                        <a:defRPr sz="1600">
                          <a:solidFill>
                            <a:schemeClr val="tx1"/>
                          </a:solidFill>
                          <a:latin typeface="Arial" panose="020B0604020202020204" pitchFamily="34" charset="0"/>
                        </a:defRPr>
                      </a:lvl5pPr>
                      <a:lvl6pPr fontAlgn="base">
                        <a:spcBef>
                          <a:spcPct val="20000"/>
                        </a:spcBef>
                        <a:spcAft>
                          <a:spcPct val="0"/>
                        </a:spcAft>
                        <a:buClr>
                          <a:srgbClr val="FD2B4E"/>
                        </a:buClr>
                        <a:buSzPct val="50000"/>
                        <a:buFont typeface="Wingdings" pitchFamily="2" charset="2"/>
                        <a:defRPr sz="1600">
                          <a:solidFill>
                            <a:schemeClr val="tx1"/>
                          </a:solidFill>
                          <a:latin typeface="Arial" panose="020B0604020202020204" pitchFamily="34" charset="0"/>
                        </a:defRPr>
                      </a:lvl6pPr>
                      <a:lvl7pPr fontAlgn="base">
                        <a:spcBef>
                          <a:spcPct val="20000"/>
                        </a:spcBef>
                        <a:spcAft>
                          <a:spcPct val="0"/>
                        </a:spcAft>
                        <a:buClr>
                          <a:srgbClr val="FD2B4E"/>
                        </a:buClr>
                        <a:buSzPct val="50000"/>
                        <a:buFont typeface="Wingdings" pitchFamily="2" charset="2"/>
                        <a:defRPr sz="1600">
                          <a:solidFill>
                            <a:schemeClr val="tx1"/>
                          </a:solidFill>
                          <a:latin typeface="Arial" panose="020B0604020202020204" pitchFamily="34" charset="0"/>
                        </a:defRPr>
                      </a:lvl7pPr>
                      <a:lvl8pPr fontAlgn="base">
                        <a:spcBef>
                          <a:spcPct val="20000"/>
                        </a:spcBef>
                        <a:spcAft>
                          <a:spcPct val="0"/>
                        </a:spcAft>
                        <a:buClr>
                          <a:srgbClr val="FD2B4E"/>
                        </a:buClr>
                        <a:buSzPct val="50000"/>
                        <a:buFont typeface="Wingdings" pitchFamily="2" charset="2"/>
                        <a:defRPr sz="1600">
                          <a:solidFill>
                            <a:schemeClr val="tx1"/>
                          </a:solidFill>
                          <a:latin typeface="Arial" panose="020B0604020202020204" pitchFamily="34" charset="0"/>
                        </a:defRPr>
                      </a:lvl8pPr>
                      <a:lvl9pPr fontAlgn="base">
                        <a:spcBef>
                          <a:spcPct val="20000"/>
                        </a:spcBef>
                        <a:spcAft>
                          <a:spcPct val="0"/>
                        </a:spcAft>
                        <a:buClr>
                          <a:srgbClr val="FD2B4E"/>
                        </a:buClr>
                        <a:buSzPct val="50000"/>
                        <a:buFont typeface="Wingdings" pitchFamily="2" charset="2"/>
                        <a:defRPr sz="1600">
                          <a:solidFill>
                            <a:schemeClr val="tx1"/>
                          </a:solidFill>
                          <a:latin typeface="Arial" panose="020B0604020202020204" pitchFamily="34" charset="0"/>
                        </a:defRPr>
                      </a:lvl9p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altLang="en-US" sz="1500" b="1" i="0" u="none" strike="noStrike" cap="none" normalizeH="0" baseline="0">
                          <a:ln>
                            <a:noFill/>
                          </a:ln>
                          <a:solidFill>
                            <a:schemeClr val="tx1"/>
                          </a:solidFill>
                          <a:effectLst/>
                          <a:latin typeface="Arial" panose="020B0604020202020204" pitchFamily="34" charset="0"/>
                        </a:rPr>
                        <a:t>100%</a:t>
                      </a:r>
                    </a:p>
                  </a:txBody>
                  <a:tcPr marL="68580" marR="68580" marT="34293" marB="34293" anchor="b"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FDE0BD"/>
                    </a:solidFill>
                  </a:tcPr>
                </a:tc>
                <a:extLst>
                  <a:ext uri="{0D108BD9-81ED-4DB2-BD59-A6C34878D82A}">
                    <a16:rowId xmlns:a16="http://schemas.microsoft.com/office/drawing/2014/main" val="2271913843"/>
                  </a:ext>
                </a:extLst>
              </a:tr>
            </a:tbl>
          </a:graphicData>
        </a:graphic>
      </p:graphicFrame>
      <p:sp>
        <p:nvSpPr>
          <p:cNvPr id="18473" name="Text Box 102">
            <a:extLst>
              <a:ext uri="{FF2B5EF4-FFF2-40B4-BE49-F238E27FC236}">
                <a16:creationId xmlns:a16="http://schemas.microsoft.com/office/drawing/2014/main" id="{14D8D37D-E77E-6F42-9F19-5A04843D5F52}"/>
              </a:ext>
            </a:extLst>
          </p:cNvPr>
          <p:cNvSpPr txBox="1">
            <a:spLocks noChangeArrowheads="1"/>
          </p:cNvSpPr>
          <p:nvPr/>
        </p:nvSpPr>
        <p:spPr bwMode="auto">
          <a:xfrm>
            <a:off x="6743700" y="959644"/>
            <a:ext cx="1143000" cy="323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eaLnBrk="1" hangingPunct="1">
              <a:spcBef>
                <a:spcPct val="50000"/>
              </a:spcBef>
            </a:pPr>
            <a:r>
              <a:rPr lang="en-US" altLang="en-US" sz="1500" i="1">
                <a:solidFill>
                  <a:srgbClr val="000099"/>
                </a:solidFill>
              </a:rPr>
              <a:t>(continued)</a:t>
            </a:r>
          </a:p>
        </p:txBody>
      </p:sp>
    </p:spTree>
    <p:extLst>
      <p:ext uri="{BB962C8B-B14F-4D97-AF65-F5344CB8AC3E}">
        <p14:creationId xmlns:p14="http://schemas.microsoft.com/office/powerpoint/2010/main" val="20314998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2">
            <a:extLst>
              <a:ext uri="{FF2B5EF4-FFF2-40B4-BE49-F238E27FC236}">
                <a16:creationId xmlns:a16="http://schemas.microsoft.com/office/drawing/2014/main" id="{07617CF2-5600-3546-B55A-144660F37CFF}"/>
              </a:ext>
            </a:extLst>
          </p:cNvPr>
          <p:cNvSpPr>
            <a:spLocks noGrp="1" noChangeArrowheads="1"/>
          </p:cNvSpPr>
          <p:nvPr>
            <p:ph type="title"/>
          </p:nvPr>
        </p:nvSpPr>
        <p:spPr/>
        <p:txBody>
          <a:bodyPr/>
          <a:lstStyle/>
          <a:p>
            <a:pPr eaLnBrk="1" hangingPunct="1">
              <a:lnSpc>
                <a:spcPct val="110000"/>
              </a:lnSpc>
            </a:pPr>
            <a:r>
              <a:rPr lang="en-US" altLang="en-US" dirty="0"/>
              <a:t>Pareto Diagram Example</a:t>
            </a:r>
          </a:p>
        </p:txBody>
      </p:sp>
      <p:sp>
        <p:nvSpPr>
          <p:cNvPr id="19458" name="Rectangle 3">
            <a:extLst>
              <a:ext uri="{FF2B5EF4-FFF2-40B4-BE49-F238E27FC236}">
                <a16:creationId xmlns:a16="http://schemas.microsoft.com/office/drawing/2014/main" id="{3752209C-716D-C644-982C-70DF41764D45}"/>
              </a:ext>
            </a:extLst>
          </p:cNvPr>
          <p:cNvSpPr>
            <a:spLocks noChangeArrowheads="1"/>
          </p:cNvSpPr>
          <p:nvPr/>
        </p:nvSpPr>
        <p:spPr bwMode="auto">
          <a:xfrm rot="5400000">
            <a:off x="6079927" y="3348612"/>
            <a:ext cx="2286000" cy="275076"/>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12700">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7866" tIns="33338" rIns="67866" bIns="33338">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gn="ctr">
              <a:spcBef>
                <a:spcPct val="50000"/>
              </a:spcBef>
            </a:pPr>
            <a:r>
              <a:rPr lang="en-US" altLang="en-US" sz="1350" b="1">
                <a:solidFill>
                  <a:srgbClr val="000000"/>
                </a:solidFill>
              </a:rPr>
              <a:t>cumulative % </a:t>
            </a:r>
            <a:r>
              <a:rPr lang="en-US" altLang="en-US" sz="1350" b="1"/>
              <a:t>(line graph)</a:t>
            </a:r>
            <a:endParaRPr lang="en-US" altLang="en-US" sz="1350"/>
          </a:p>
        </p:txBody>
      </p:sp>
      <p:sp>
        <p:nvSpPr>
          <p:cNvPr id="19459" name="Rectangle 4">
            <a:extLst>
              <a:ext uri="{FF2B5EF4-FFF2-40B4-BE49-F238E27FC236}">
                <a16:creationId xmlns:a16="http://schemas.microsoft.com/office/drawing/2014/main" id="{272D1507-2B1E-154D-A05F-749D7CEF551B}"/>
              </a:ext>
            </a:extLst>
          </p:cNvPr>
          <p:cNvSpPr>
            <a:spLocks noChangeArrowheads="1"/>
          </p:cNvSpPr>
          <p:nvPr/>
        </p:nvSpPr>
        <p:spPr bwMode="auto">
          <a:xfrm rot="16200000">
            <a:off x="611386" y="3101268"/>
            <a:ext cx="2799160" cy="482825"/>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12700">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7866" tIns="33338" rIns="67866" bIns="33338">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gn="ctr">
              <a:spcBef>
                <a:spcPct val="50000"/>
              </a:spcBef>
            </a:pPr>
            <a:r>
              <a:rPr lang="en-US" altLang="en-US" sz="1350" b="1">
                <a:solidFill>
                  <a:srgbClr val="000000"/>
                </a:solidFill>
              </a:rPr>
              <a:t>% of defects in each category (bar graph)</a:t>
            </a:r>
            <a:endParaRPr lang="en-US" altLang="en-US" sz="1350">
              <a:solidFill>
                <a:srgbClr val="000000"/>
              </a:solidFill>
            </a:endParaRPr>
          </a:p>
        </p:txBody>
      </p:sp>
      <p:graphicFrame>
        <p:nvGraphicFramePr>
          <p:cNvPr id="19460" name="Object 7">
            <a:extLst>
              <a:ext uri="{FF2B5EF4-FFF2-40B4-BE49-F238E27FC236}">
                <a16:creationId xmlns:a16="http://schemas.microsoft.com/office/drawing/2014/main" id="{DDA9F5A1-811D-8A43-AF3A-186C76C052C1}"/>
              </a:ext>
            </a:extLst>
          </p:cNvPr>
          <p:cNvGraphicFramePr>
            <a:graphicFrameLocks noChangeAspect="1"/>
          </p:cNvGraphicFramePr>
          <p:nvPr/>
        </p:nvGraphicFramePr>
        <p:xfrm>
          <a:off x="2286000" y="1714501"/>
          <a:ext cx="4743450" cy="3280172"/>
        </p:xfrm>
        <a:graphic>
          <a:graphicData uri="http://schemas.openxmlformats.org/presentationml/2006/ole">
            <mc:AlternateContent xmlns:mc="http://schemas.openxmlformats.org/markup-compatibility/2006">
              <mc:Choice xmlns:v="urn:schemas-microsoft-com:vml" Requires="v">
                <p:oleObj spid="_x0000_s24658" name="Chart" r:id="rId4" imgW="11798300" imgH="7124700" progId="Excel.Chart.8">
                  <p:embed/>
                </p:oleObj>
              </mc:Choice>
              <mc:Fallback>
                <p:oleObj name="Chart" r:id="rId4" imgW="11798300" imgH="7124700" progId="Excel.Chart.8">
                  <p:embed/>
                  <p:pic>
                    <p:nvPicPr>
                      <p:cNvPr id="19460" name="Object 7">
                        <a:extLst>
                          <a:ext uri="{FF2B5EF4-FFF2-40B4-BE49-F238E27FC236}">
                            <a16:creationId xmlns:a16="http://schemas.microsoft.com/office/drawing/2014/main" id="{DDA9F5A1-811D-8A43-AF3A-186C76C052C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86000" y="1714501"/>
                        <a:ext cx="4743450" cy="32801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9461" name="Text Box 8">
            <a:extLst>
              <a:ext uri="{FF2B5EF4-FFF2-40B4-BE49-F238E27FC236}">
                <a16:creationId xmlns:a16="http://schemas.microsoft.com/office/drawing/2014/main" id="{C5DABCF1-D76F-844C-8DC7-DF2C3060EBBC}"/>
              </a:ext>
            </a:extLst>
          </p:cNvPr>
          <p:cNvSpPr txBox="1">
            <a:spLocks noChangeArrowheads="1"/>
          </p:cNvSpPr>
          <p:nvPr/>
        </p:nvSpPr>
        <p:spPr bwMode="auto">
          <a:xfrm>
            <a:off x="2000250" y="1257300"/>
            <a:ext cx="5657850"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eaLnBrk="1" hangingPunct="1">
              <a:spcBef>
                <a:spcPct val="50000"/>
              </a:spcBef>
            </a:pPr>
            <a:r>
              <a:rPr lang="en-US" altLang="en-US" sz="2100" dirty="0"/>
              <a:t>Step 3: Show results graphically</a:t>
            </a:r>
          </a:p>
        </p:txBody>
      </p:sp>
      <p:sp>
        <p:nvSpPr>
          <p:cNvPr id="19462" name="Text Box 9">
            <a:extLst>
              <a:ext uri="{FF2B5EF4-FFF2-40B4-BE49-F238E27FC236}">
                <a16:creationId xmlns:a16="http://schemas.microsoft.com/office/drawing/2014/main" id="{68C8CA38-2A45-3B4D-8BA0-0F0CEB198BFC}"/>
              </a:ext>
            </a:extLst>
          </p:cNvPr>
          <p:cNvSpPr txBox="1">
            <a:spLocks noChangeArrowheads="1"/>
          </p:cNvSpPr>
          <p:nvPr/>
        </p:nvSpPr>
        <p:spPr bwMode="auto">
          <a:xfrm>
            <a:off x="6743700" y="959644"/>
            <a:ext cx="1143000" cy="323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eaLnBrk="1" hangingPunct="1">
              <a:spcBef>
                <a:spcPct val="50000"/>
              </a:spcBef>
            </a:pPr>
            <a:r>
              <a:rPr lang="en-US" altLang="en-US" sz="1500" i="1">
                <a:solidFill>
                  <a:srgbClr val="000099"/>
                </a:solidFill>
              </a:rPr>
              <a:t>(continued)</a:t>
            </a:r>
          </a:p>
        </p:txBody>
      </p:sp>
    </p:spTree>
    <p:extLst>
      <p:ext uri="{BB962C8B-B14F-4D97-AF65-F5344CB8AC3E}">
        <p14:creationId xmlns:p14="http://schemas.microsoft.com/office/powerpoint/2010/main" val="37615611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Line 5">
            <a:extLst>
              <a:ext uri="{FF2B5EF4-FFF2-40B4-BE49-F238E27FC236}">
                <a16:creationId xmlns:a16="http://schemas.microsoft.com/office/drawing/2014/main" id="{CE3C7C78-626F-A843-B8D9-54B26A1621AF}"/>
              </a:ext>
            </a:extLst>
          </p:cNvPr>
          <p:cNvSpPr>
            <a:spLocks noChangeShapeType="1"/>
          </p:cNvSpPr>
          <p:nvPr/>
        </p:nvSpPr>
        <p:spPr bwMode="auto">
          <a:xfrm>
            <a:off x="4614863" y="1714500"/>
            <a:ext cx="0" cy="5715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050"/>
          </a:p>
        </p:txBody>
      </p:sp>
      <p:sp>
        <p:nvSpPr>
          <p:cNvPr id="22530" name="Rectangle 7">
            <a:extLst>
              <a:ext uri="{FF2B5EF4-FFF2-40B4-BE49-F238E27FC236}">
                <a16:creationId xmlns:a16="http://schemas.microsoft.com/office/drawing/2014/main" id="{928A72CB-7952-584D-8897-5C79F5165DC0}"/>
              </a:ext>
            </a:extLst>
          </p:cNvPr>
          <p:cNvSpPr>
            <a:spLocks noChangeArrowheads="1"/>
          </p:cNvSpPr>
          <p:nvPr/>
        </p:nvSpPr>
        <p:spPr bwMode="auto">
          <a:xfrm>
            <a:off x="1757362" y="1371600"/>
            <a:ext cx="6015038" cy="481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eaLnBrk="1" hangingPunct="1"/>
            <a:endParaRPr lang="en-US" altLang="en-US" sz="1800"/>
          </a:p>
        </p:txBody>
      </p:sp>
      <p:sp>
        <p:nvSpPr>
          <p:cNvPr id="22531" name="Rectangle 8">
            <a:extLst>
              <a:ext uri="{FF2B5EF4-FFF2-40B4-BE49-F238E27FC236}">
                <a16:creationId xmlns:a16="http://schemas.microsoft.com/office/drawing/2014/main" id="{DAAC52BC-6D48-2245-B642-F094220807A8}"/>
              </a:ext>
            </a:extLst>
          </p:cNvPr>
          <p:cNvSpPr>
            <a:spLocks noChangeArrowheads="1"/>
          </p:cNvSpPr>
          <p:nvPr/>
        </p:nvSpPr>
        <p:spPr bwMode="auto">
          <a:xfrm>
            <a:off x="3473054" y="1315641"/>
            <a:ext cx="2226469" cy="390493"/>
          </a:xfrm>
          <a:prstGeom prst="rect">
            <a:avLst/>
          </a:prstGeom>
          <a:solidFill>
            <a:srgbClr val="CCFFCC"/>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67866" tIns="33338" rIns="67866" bIns="33338">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gn="ctr">
              <a:spcBef>
                <a:spcPct val="50000"/>
              </a:spcBef>
            </a:pPr>
            <a:r>
              <a:rPr lang="en-US" altLang="en-US" sz="2100" b="1"/>
              <a:t>Numerical Data</a:t>
            </a:r>
          </a:p>
        </p:txBody>
      </p:sp>
      <p:sp>
        <p:nvSpPr>
          <p:cNvPr id="22532" name="Line 9">
            <a:extLst>
              <a:ext uri="{FF2B5EF4-FFF2-40B4-BE49-F238E27FC236}">
                <a16:creationId xmlns:a16="http://schemas.microsoft.com/office/drawing/2014/main" id="{1FF40C31-67CD-1D4D-9152-7CBB18A75A24}"/>
              </a:ext>
            </a:extLst>
          </p:cNvPr>
          <p:cNvSpPr>
            <a:spLocks noChangeShapeType="1"/>
          </p:cNvSpPr>
          <p:nvPr/>
        </p:nvSpPr>
        <p:spPr bwMode="auto">
          <a:xfrm>
            <a:off x="3350419" y="2286000"/>
            <a:ext cx="2857500"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050"/>
          </a:p>
        </p:txBody>
      </p:sp>
      <p:sp>
        <p:nvSpPr>
          <p:cNvPr id="22533" name="Line 10">
            <a:extLst>
              <a:ext uri="{FF2B5EF4-FFF2-40B4-BE49-F238E27FC236}">
                <a16:creationId xmlns:a16="http://schemas.microsoft.com/office/drawing/2014/main" id="{B9308803-24B5-9346-808C-2C30B5F4B6ED}"/>
              </a:ext>
            </a:extLst>
          </p:cNvPr>
          <p:cNvSpPr>
            <a:spLocks noChangeShapeType="1"/>
          </p:cNvSpPr>
          <p:nvPr/>
        </p:nvSpPr>
        <p:spPr bwMode="auto">
          <a:xfrm>
            <a:off x="3350419" y="2286000"/>
            <a:ext cx="0" cy="3429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050"/>
          </a:p>
        </p:txBody>
      </p:sp>
      <p:sp>
        <p:nvSpPr>
          <p:cNvPr id="22534" name="Rectangle 12">
            <a:extLst>
              <a:ext uri="{FF2B5EF4-FFF2-40B4-BE49-F238E27FC236}">
                <a16:creationId xmlns:a16="http://schemas.microsoft.com/office/drawing/2014/main" id="{39612816-619A-F444-9936-68B6FECE7E5E}"/>
              </a:ext>
            </a:extLst>
          </p:cNvPr>
          <p:cNvSpPr>
            <a:spLocks noChangeArrowheads="1"/>
          </p:cNvSpPr>
          <p:nvPr/>
        </p:nvSpPr>
        <p:spPr bwMode="auto">
          <a:xfrm>
            <a:off x="5407819" y="2628901"/>
            <a:ext cx="1769269" cy="576890"/>
          </a:xfrm>
          <a:prstGeom prst="rect">
            <a:avLst/>
          </a:prstGeom>
          <a:solidFill>
            <a:srgbClr val="CBDDF7"/>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67866" tIns="33338" rIns="67866" bIns="33338">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gn="ctr">
              <a:lnSpc>
                <a:spcPct val="70000"/>
              </a:lnSpc>
              <a:spcBef>
                <a:spcPct val="50000"/>
              </a:spcBef>
            </a:pPr>
            <a:r>
              <a:rPr lang="en-US" altLang="en-US" sz="1800" b="1"/>
              <a:t>Stem-and-Leaf</a:t>
            </a:r>
          </a:p>
          <a:p>
            <a:pPr algn="ctr">
              <a:lnSpc>
                <a:spcPct val="60000"/>
              </a:lnSpc>
              <a:spcBef>
                <a:spcPct val="50000"/>
              </a:spcBef>
            </a:pPr>
            <a:r>
              <a:rPr lang="en-US" altLang="en-US" sz="1800" b="1"/>
              <a:t>Display</a:t>
            </a:r>
          </a:p>
        </p:txBody>
      </p:sp>
      <p:sp>
        <p:nvSpPr>
          <p:cNvPr id="22535" name="Line 13">
            <a:extLst>
              <a:ext uri="{FF2B5EF4-FFF2-40B4-BE49-F238E27FC236}">
                <a16:creationId xmlns:a16="http://schemas.microsoft.com/office/drawing/2014/main" id="{A08C15AF-5738-084D-A09C-8440C3931C6E}"/>
              </a:ext>
            </a:extLst>
          </p:cNvPr>
          <p:cNvSpPr>
            <a:spLocks noChangeShapeType="1"/>
          </p:cNvSpPr>
          <p:nvPr/>
        </p:nvSpPr>
        <p:spPr bwMode="auto">
          <a:xfrm>
            <a:off x="6207919" y="2286000"/>
            <a:ext cx="0" cy="3429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050"/>
          </a:p>
        </p:txBody>
      </p:sp>
      <p:sp>
        <p:nvSpPr>
          <p:cNvPr id="22536" name="Line 15">
            <a:extLst>
              <a:ext uri="{FF2B5EF4-FFF2-40B4-BE49-F238E27FC236}">
                <a16:creationId xmlns:a16="http://schemas.microsoft.com/office/drawing/2014/main" id="{48DCFCED-B36E-D442-AA13-221D648C18FC}"/>
              </a:ext>
            </a:extLst>
          </p:cNvPr>
          <p:cNvSpPr>
            <a:spLocks noChangeShapeType="1"/>
          </p:cNvSpPr>
          <p:nvPr/>
        </p:nvSpPr>
        <p:spPr bwMode="auto">
          <a:xfrm>
            <a:off x="3407569" y="3257550"/>
            <a:ext cx="0" cy="3429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050"/>
          </a:p>
        </p:txBody>
      </p:sp>
      <p:sp>
        <p:nvSpPr>
          <p:cNvPr id="22537" name="Line 16">
            <a:extLst>
              <a:ext uri="{FF2B5EF4-FFF2-40B4-BE49-F238E27FC236}">
                <a16:creationId xmlns:a16="http://schemas.microsoft.com/office/drawing/2014/main" id="{8B47CFB1-0090-E947-83B3-15C239FCFA47}"/>
              </a:ext>
            </a:extLst>
          </p:cNvPr>
          <p:cNvSpPr>
            <a:spLocks noChangeShapeType="1"/>
          </p:cNvSpPr>
          <p:nvPr/>
        </p:nvSpPr>
        <p:spPr bwMode="auto">
          <a:xfrm>
            <a:off x="2493169" y="3600450"/>
            <a:ext cx="1771650"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050"/>
          </a:p>
        </p:txBody>
      </p:sp>
      <p:sp>
        <p:nvSpPr>
          <p:cNvPr id="22538" name="Line 17">
            <a:extLst>
              <a:ext uri="{FF2B5EF4-FFF2-40B4-BE49-F238E27FC236}">
                <a16:creationId xmlns:a16="http://schemas.microsoft.com/office/drawing/2014/main" id="{EB13C2AC-A6D0-0341-9E3A-B5BBFA273BD4}"/>
              </a:ext>
            </a:extLst>
          </p:cNvPr>
          <p:cNvSpPr>
            <a:spLocks noChangeShapeType="1"/>
          </p:cNvSpPr>
          <p:nvPr/>
        </p:nvSpPr>
        <p:spPr bwMode="auto">
          <a:xfrm>
            <a:off x="2493169" y="3600450"/>
            <a:ext cx="0" cy="28575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050"/>
          </a:p>
        </p:txBody>
      </p:sp>
      <p:sp>
        <p:nvSpPr>
          <p:cNvPr id="22539" name="Rectangle 18">
            <a:extLst>
              <a:ext uri="{FF2B5EF4-FFF2-40B4-BE49-F238E27FC236}">
                <a16:creationId xmlns:a16="http://schemas.microsoft.com/office/drawing/2014/main" id="{39959169-E5C8-1148-95CE-C72033B51399}"/>
              </a:ext>
            </a:extLst>
          </p:cNvPr>
          <p:cNvSpPr>
            <a:spLocks noChangeArrowheads="1"/>
          </p:cNvSpPr>
          <p:nvPr/>
        </p:nvSpPr>
        <p:spPr bwMode="auto">
          <a:xfrm>
            <a:off x="1864519" y="3886201"/>
            <a:ext cx="1493044" cy="344326"/>
          </a:xfrm>
          <a:prstGeom prst="rect">
            <a:avLst/>
          </a:prstGeom>
          <a:solidFill>
            <a:srgbClr val="CBDDF7"/>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67866" tIns="33338" rIns="67866" bIns="33338">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gn="ctr">
              <a:spcBef>
                <a:spcPct val="50000"/>
              </a:spcBef>
            </a:pPr>
            <a:r>
              <a:rPr lang="en-US" altLang="en-US" sz="1800" b="1"/>
              <a:t>Histogram</a:t>
            </a:r>
          </a:p>
        </p:txBody>
      </p:sp>
      <p:sp>
        <p:nvSpPr>
          <p:cNvPr id="22540" name="Line 21">
            <a:extLst>
              <a:ext uri="{FF2B5EF4-FFF2-40B4-BE49-F238E27FC236}">
                <a16:creationId xmlns:a16="http://schemas.microsoft.com/office/drawing/2014/main" id="{08227BBD-F078-324A-858E-AF09096BE55A}"/>
              </a:ext>
            </a:extLst>
          </p:cNvPr>
          <p:cNvSpPr>
            <a:spLocks noChangeShapeType="1"/>
          </p:cNvSpPr>
          <p:nvPr/>
        </p:nvSpPr>
        <p:spPr bwMode="auto">
          <a:xfrm flipH="1">
            <a:off x="4264819" y="3600450"/>
            <a:ext cx="0" cy="28575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050"/>
          </a:p>
        </p:txBody>
      </p:sp>
      <p:sp>
        <p:nvSpPr>
          <p:cNvPr id="22541" name="Rectangle 22">
            <a:extLst>
              <a:ext uri="{FF2B5EF4-FFF2-40B4-BE49-F238E27FC236}">
                <a16:creationId xmlns:a16="http://schemas.microsoft.com/office/drawing/2014/main" id="{1415EB30-0224-EF4F-AE1C-A172343FE8A3}"/>
              </a:ext>
            </a:extLst>
          </p:cNvPr>
          <p:cNvSpPr>
            <a:spLocks noChangeArrowheads="1"/>
          </p:cNvSpPr>
          <p:nvPr/>
        </p:nvSpPr>
        <p:spPr bwMode="auto">
          <a:xfrm>
            <a:off x="3864769" y="3886201"/>
            <a:ext cx="797719" cy="344326"/>
          </a:xfrm>
          <a:prstGeom prst="rect">
            <a:avLst/>
          </a:prstGeom>
          <a:solidFill>
            <a:srgbClr val="CBDDF7"/>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67866" tIns="33338" rIns="67866" bIns="33338">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gn="ctr">
              <a:spcBef>
                <a:spcPct val="50000"/>
              </a:spcBef>
            </a:pPr>
            <a:r>
              <a:rPr lang="en-US" altLang="en-US" sz="1800" b="1"/>
              <a:t>Ogive</a:t>
            </a:r>
          </a:p>
        </p:txBody>
      </p:sp>
      <p:sp>
        <p:nvSpPr>
          <p:cNvPr id="22542" name="Rectangle 14">
            <a:extLst>
              <a:ext uri="{FF2B5EF4-FFF2-40B4-BE49-F238E27FC236}">
                <a16:creationId xmlns:a16="http://schemas.microsoft.com/office/drawing/2014/main" id="{41515AAE-D113-484C-9C9F-2F1AC2F2BD2A}"/>
              </a:ext>
            </a:extLst>
          </p:cNvPr>
          <p:cNvSpPr>
            <a:spLocks noChangeArrowheads="1"/>
          </p:cNvSpPr>
          <p:nvPr/>
        </p:nvSpPr>
        <p:spPr bwMode="auto">
          <a:xfrm>
            <a:off x="1978819" y="2571750"/>
            <a:ext cx="2857500" cy="916214"/>
          </a:xfrm>
          <a:prstGeom prst="rect">
            <a:avLst/>
          </a:prstGeom>
          <a:solidFill>
            <a:srgbClr val="CBDDF7"/>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67866" tIns="33338" rIns="67866" bIns="33338">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gn="ctr">
              <a:spcBef>
                <a:spcPct val="50000"/>
              </a:spcBef>
            </a:pPr>
            <a:r>
              <a:rPr lang="en-US" altLang="en-US" sz="1800" b="1"/>
              <a:t>Frequency Distributions and</a:t>
            </a:r>
          </a:p>
          <a:p>
            <a:pPr algn="ctr">
              <a:lnSpc>
                <a:spcPct val="50000"/>
              </a:lnSpc>
              <a:spcBef>
                <a:spcPct val="50000"/>
              </a:spcBef>
            </a:pPr>
            <a:r>
              <a:rPr lang="en-US" altLang="en-US" sz="1800" b="1"/>
              <a:t>Cumulative Distributions</a:t>
            </a:r>
          </a:p>
        </p:txBody>
      </p:sp>
      <p:sp>
        <p:nvSpPr>
          <p:cNvPr id="22543" name="Rectangle 35">
            <a:extLst>
              <a:ext uri="{FF2B5EF4-FFF2-40B4-BE49-F238E27FC236}">
                <a16:creationId xmlns:a16="http://schemas.microsoft.com/office/drawing/2014/main" id="{EFB1A9FA-D150-2346-B8CE-E51949DBE176}"/>
              </a:ext>
            </a:extLst>
          </p:cNvPr>
          <p:cNvSpPr>
            <a:spLocks noGrp="1" noChangeArrowheads="1"/>
          </p:cNvSpPr>
          <p:nvPr>
            <p:ph type="title"/>
          </p:nvPr>
        </p:nvSpPr>
        <p:spPr>
          <a:noFill/>
        </p:spPr>
        <p:txBody>
          <a:bodyPr/>
          <a:lstStyle/>
          <a:p>
            <a:pPr defTabSz="685800">
              <a:lnSpc>
                <a:spcPct val="80000"/>
              </a:lnSpc>
            </a:pPr>
            <a:r>
              <a:rPr lang="en-US" altLang="en-US" dirty="0"/>
              <a:t>Graphs for Numerical Data</a:t>
            </a:r>
          </a:p>
        </p:txBody>
      </p:sp>
      <p:sp>
        <p:nvSpPr>
          <p:cNvPr id="3" name="&quot;No&quot; Symbol 2">
            <a:extLst>
              <a:ext uri="{FF2B5EF4-FFF2-40B4-BE49-F238E27FC236}">
                <a16:creationId xmlns:a16="http://schemas.microsoft.com/office/drawing/2014/main" id="{A689204C-DC08-6942-BB37-3A57512413D3}"/>
              </a:ext>
            </a:extLst>
          </p:cNvPr>
          <p:cNvSpPr/>
          <p:nvPr/>
        </p:nvSpPr>
        <p:spPr>
          <a:xfrm>
            <a:off x="5670661" y="2356866"/>
            <a:ext cx="1243584" cy="1243584"/>
          </a:xfrm>
          <a:prstGeom prst="noSmoking">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42460325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5">
            <a:extLst>
              <a:ext uri="{FF2B5EF4-FFF2-40B4-BE49-F238E27FC236}">
                <a16:creationId xmlns:a16="http://schemas.microsoft.com/office/drawing/2014/main" id="{7B8EB122-6306-1D4C-99EC-019BF80BF66A}"/>
              </a:ext>
            </a:extLst>
          </p:cNvPr>
          <p:cNvSpPr>
            <a:spLocks noGrp="1" noChangeArrowheads="1"/>
          </p:cNvSpPr>
          <p:nvPr>
            <p:ph type="title"/>
          </p:nvPr>
        </p:nvSpPr>
        <p:spPr>
          <a:noFill/>
        </p:spPr>
        <p:txBody>
          <a:bodyPr/>
          <a:lstStyle/>
          <a:p>
            <a:pPr eaLnBrk="1" hangingPunct="1">
              <a:lnSpc>
                <a:spcPct val="80000"/>
              </a:lnSpc>
            </a:pPr>
            <a:r>
              <a:rPr lang="en-US" altLang="en-US" dirty="0"/>
              <a:t>Frequency Distributions</a:t>
            </a:r>
          </a:p>
        </p:txBody>
      </p:sp>
      <p:sp>
        <p:nvSpPr>
          <p:cNvPr id="23553" name="Rectangle 3">
            <a:extLst>
              <a:ext uri="{FF2B5EF4-FFF2-40B4-BE49-F238E27FC236}">
                <a16:creationId xmlns:a16="http://schemas.microsoft.com/office/drawing/2014/main" id="{13F75C79-EE06-A248-B72E-0B3D016180AE}"/>
              </a:ext>
            </a:extLst>
          </p:cNvPr>
          <p:cNvSpPr>
            <a:spLocks noGrp="1" noChangeArrowheads="1"/>
          </p:cNvSpPr>
          <p:nvPr>
            <p:ph type="body" idx="1"/>
          </p:nvPr>
        </p:nvSpPr>
        <p:spPr/>
        <p:txBody>
          <a:bodyPr/>
          <a:lstStyle/>
          <a:p>
            <a:pPr>
              <a:spcBef>
                <a:spcPct val="55000"/>
              </a:spcBef>
            </a:pPr>
            <a:r>
              <a:rPr lang="en-US" altLang="en-US" dirty="0">
                <a:solidFill>
                  <a:schemeClr val="tx1"/>
                </a:solidFill>
              </a:rPr>
              <a:t>A frequency distribution is a list or a table containing class groupings (categories or ranges within which the data fall) and the corresponding frequencies with which data fall within each class or category.</a:t>
            </a:r>
          </a:p>
        </p:txBody>
      </p:sp>
      <p:sp>
        <p:nvSpPr>
          <p:cNvPr id="17" name="Rectangle 2">
            <a:extLst>
              <a:ext uri="{FF2B5EF4-FFF2-40B4-BE49-F238E27FC236}">
                <a16:creationId xmlns:a16="http://schemas.microsoft.com/office/drawing/2014/main" id="{EA6C6EAB-0F6C-F840-9ACF-6D9626A4AB03}"/>
              </a:ext>
            </a:extLst>
          </p:cNvPr>
          <p:cNvSpPr>
            <a:spLocks noChangeArrowheads="1"/>
          </p:cNvSpPr>
          <p:nvPr/>
        </p:nvSpPr>
        <p:spPr bwMode="auto">
          <a:xfrm>
            <a:off x="1704552" y="3462260"/>
            <a:ext cx="4114800" cy="580395"/>
          </a:xfrm>
          <a:prstGeom prst="rect">
            <a:avLst/>
          </a:prstGeom>
          <a:solidFill>
            <a:srgbClr val="CC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eaLnBrk="1" hangingPunct="1"/>
            <a:endParaRPr lang="en-US" altLang="en-US" sz="1800"/>
          </a:p>
        </p:txBody>
      </p:sp>
      <p:sp>
        <p:nvSpPr>
          <p:cNvPr id="18" name="Rectangle 4">
            <a:extLst>
              <a:ext uri="{FF2B5EF4-FFF2-40B4-BE49-F238E27FC236}">
                <a16:creationId xmlns:a16="http://schemas.microsoft.com/office/drawing/2014/main" id="{2C32041A-4A55-5D45-839C-A225084BFEAF}"/>
              </a:ext>
            </a:extLst>
          </p:cNvPr>
          <p:cNvSpPr txBox="1">
            <a:spLocks noChangeArrowheads="1"/>
          </p:cNvSpPr>
          <p:nvPr/>
        </p:nvSpPr>
        <p:spPr>
          <a:xfrm>
            <a:off x="731520" y="2540000"/>
            <a:ext cx="7315200" cy="1604255"/>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42900" algn="l" rtl="0">
              <a:lnSpc>
                <a:spcPct val="100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2pPr>
            <a:lvl3pPr marL="1371600" marR="0" lvl="2" indent="-342900" algn="l" rtl="0">
              <a:lnSpc>
                <a:spcPct val="100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3pPr>
            <a:lvl4pPr marL="1828800" marR="0" lvl="3" indent="-342900" algn="l" rtl="0">
              <a:lnSpc>
                <a:spcPct val="100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4pPr>
            <a:lvl5pPr marL="2286000" marR="0" lvl="4" indent="-342900" algn="l" rtl="0">
              <a:lnSpc>
                <a:spcPct val="100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5pPr>
            <a:lvl6pPr marL="2743200" marR="0" lvl="5" indent="-342900" algn="l" rtl="0">
              <a:lnSpc>
                <a:spcPct val="100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6pPr>
            <a:lvl7pPr marL="3200400" marR="0" lvl="6" indent="-342900" algn="l" rtl="0">
              <a:lnSpc>
                <a:spcPct val="100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7pPr>
            <a:lvl8pPr marL="3657600" marR="0" lvl="7" indent="-342900" algn="l" rtl="0">
              <a:lnSpc>
                <a:spcPct val="100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8pPr>
            <a:lvl9pPr marL="4114800" marR="0" lvl="8" indent="-342900" algn="l" rtl="0">
              <a:lnSpc>
                <a:spcPct val="100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9pPr>
          </a:lstStyle>
          <a:p>
            <a:pPr>
              <a:lnSpc>
                <a:spcPct val="90000"/>
              </a:lnSpc>
              <a:buFont typeface="Wingdings" pitchFamily="2" charset="2"/>
              <a:buNone/>
            </a:pPr>
            <a:r>
              <a:rPr lang="en-US" altLang="en-US" b="1" i="1" dirty="0">
                <a:solidFill>
                  <a:schemeClr val="tx1"/>
                </a:solidFill>
              </a:rPr>
              <a:t>Example</a:t>
            </a:r>
            <a:r>
              <a:rPr lang="en-US" altLang="en-US" b="1" dirty="0">
                <a:solidFill>
                  <a:schemeClr val="tx1"/>
                </a:solidFill>
              </a:rPr>
              <a:t>: A manufacturer of insulation randomly selects 20 winter days and records the </a:t>
            </a:r>
            <a:r>
              <a:rPr lang="en-US" altLang="en-US" b="1" i="1" dirty="0">
                <a:solidFill>
                  <a:schemeClr val="tx1"/>
                </a:solidFill>
              </a:rPr>
              <a:t>daily high temperature</a:t>
            </a:r>
          </a:p>
          <a:p>
            <a:pPr>
              <a:spcBef>
                <a:spcPct val="55000"/>
              </a:spcBef>
              <a:buFont typeface="Wingdings" pitchFamily="2" charset="2"/>
              <a:buNone/>
            </a:pPr>
            <a:r>
              <a:rPr lang="en-US" altLang="en-US" sz="2700" b="1" dirty="0">
                <a:solidFill>
                  <a:schemeClr val="tx1"/>
                </a:solidFill>
              </a:rPr>
              <a:t>	</a:t>
            </a:r>
            <a:r>
              <a:rPr lang="en-US" altLang="en-US" b="1" dirty="0">
                <a:solidFill>
                  <a:schemeClr val="tx1"/>
                </a:solidFill>
              </a:rPr>
              <a:t>	   24, 35, 17, 21, 24, 37, 26, 46, 58, 30, </a:t>
            </a:r>
          </a:p>
          <a:p>
            <a:pPr>
              <a:buFont typeface="Wingdings" pitchFamily="2" charset="2"/>
              <a:buNone/>
            </a:pPr>
            <a:r>
              <a:rPr lang="en-US" altLang="en-US" b="1" dirty="0">
                <a:solidFill>
                  <a:schemeClr val="tx1"/>
                </a:solidFill>
              </a:rPr>
              <a:t>		   32, 13, 12, 38, 41, 43, 44, 27, 53, 27</a:t>
            </a:r>
            <a:endParaRPr lang="en-US" altLang="en-US" sz="2400" dirty="0">
              <a:solidFill>
                <a:schemeClr val="tx1"/>
              </a:solidFill>
            </a:endParaRPr>
          </a:p>
        </p:txBody>
      </p:sp>
    </p:spTree>
    <p:extLst>
      <p:ext uri="{BB962C8B-B14F-4D97-AF65-F5344CB8AC3E}">
        <p14:creationId xmlns:p14="http://schemas.microsoft.com/office/powerpoint/2010/main" val="7823425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a:extLst>
              <a:ext uri="{FF2B5EF4-FFF2-40B4-BE49-F238E27FC236}">
                <a16:creationId xmlns:a16="http://schemas.microsoft.com/office/drawing/2014/main" id="{4C6BF063-EBB5-744E-9D5D-B21FF1876A45}"/>
              </a:ext>
            </a:extLst>
          </p:cNvPr>
          <p:cNvSpPr>
            <a:spLocks noGrp="1" noChangeArrowheads="1"/>
          </p:cNvSpPr>
          <p:nvPr>
            <p:ph type="title"/>
          </p:nvPr>
        </p:nvSpPr>
        <p:spPr/>
        <p:txBody>
          <a:bodyPr/>
          <a:lstStyle/>
          <a:p>
            <a:pPr eaLnBrk="1" hangingPunct="1">
              <a:lnSpc>
                <a:spcPct val="110000"/>
              </a:lnSpc>
            </a:pPr>
            <a:r>
              <a:rPr lang="en-US" altLang="en-US" dirty="0"/>
              <a:t>Example</a:t>
            </a:r>
          </a:p>
        </p:txBody>
      </p:sp>
      <p:sp>
        <p:nvSpPr>
          <p:cNvPr id="28674" name="Rectangle 4">
            <a:extLst>
              <a:ext uri="{FF2B5EF4-FFF2-40B4-BE49-F238E27FC236}">
                <a16:creationId xmlns:a16="http://schemas.microsoft.com/office/drawing/2014/main" id="{672439BD-89A6-264D-9111-FE56E483B366}"/>
              </a:ext>
            </a:extLst>
          </p:cNvPr>
          <p:cNvSpPr>
            <a:spLocks noChangeArrowheads="1"/>
          </p:cNvSpPr>
          <p:nvPr/>
        </p:nvSpPr>
        <p:spPr bwMode="auto">
          <a:xfrm>
            <a:off x="1371600" y="1836369"/>
            <a:ext cx="6400800" cy="2800350"/>
          </a:xfrm>
          <a:prstGeom prst="rect">
            <a:avLst/>
          </a:prstGeom>
          <a:solidFill>
            <a:srgbClr val="CBDDF7"/>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eaLnBrk="1" hangingPunct="1"/>
            <a:endParaRPr lang="en-US" altLang="en-US" sz="1800"/>
          </a:p>
        </p:txBody>
      </p:sp>
      <p:sp>
        <p:nvSpPr>
          <p:cNvPr id="28675" name="Rectangle 5">
            <a:extLst>
              <a:ext uri="{FF2B5EF4-FFF2-40B4-BE49-F238E27FC236}">
                <a16:creationId xmlns:a16="http://schemas.microsoft.com/office/drawing/2014/main" id="{7C7FF83D-DDBD-3E4E-A93D-174FB2EF6B82}"/>
              </a:ext>
            </a:extLst>
          </p:cNvPr>
          <p:cNvSpPr>
            <a:spLocks noChangeArrowheads="1"/>
          </p:cNvSpPr>
          <p:nvPr/>
        </p:nvSpPr>
        <p:spPr bwMode="auto">
          <a:xfrm>
            <a:off x="1600200" y="1371600"/>
            <a:ext cx="6015038" cy="481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eaLnBrk="1" hangingPunct="1"/>
            <a:endParaRPr lang="en-US" altLang="en-US" sz="1800"/>
          </a:p>
        </p:txBody>
      </p:sp>
      <p:sp>
        <p:nvSpPr>
          <p:cNvPr id="28676" name="Rectangle 6">
            <a:extLst>
              <a:ext uri="{FF2B5EF4-FFF2-40B4-BE49-F238E27FC236}">
                <a16:creationId xmlns:a16="http://schemas.microsoft.com/office/drawing/2014/main" id="{6F0B6CE4-FF6D-5247-B3F9-6FEA9F887B33}"/>
              </a:ext>
            </a:extLst>
          </p:cNvPr>
          <p:cNvSpPr>
            <a:spLocks noChangeArrowheads="1"/>
          </p:cNvSpPr>
          <p:nvPr/>
        </p:nvSpPr>
        <p:spPr bwMode="auto">
          <a:xfrm>
            <a:off x="1806179" y="1634728"/>
            <a:ext cx="5531644" cy="27588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7866" tIns="33338" rIns="67866" bIns="33338">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gn="ctr">
              <a:spcBef>
                <a:spcPct val="50000"/>
              </a:spcBef>
              <a:buFontTx/>
              <a:buChar char="•"/>
            </a:pPr>
            <a:endParaRPr lang="en-US" altLang="en-US" sz="3300" b="1">
              <a:solidFill>
                <a:srgbClr val="333399"/>
              </a:solidFill>
            </a:endParaRPr>
          </a:p>
          <a:p>
            <a:pPr algn="ctr">
              <a:lnSpc>
                <a:spcPct val="80000"/>
              </a:lnSpc>
              <a:spcBef>
                <a:spcPct val="50000"/>
              </a:spcBef>
            </a:pPr>
            <a:endParaRPr lang="en-US" altLang="en-US" sz="3300" b="1">
              <a:solidFill>
                <a:srgbClr val="333399"/>
              </a:solidFill>
            </a:endParaRPr>
          </a:p>
          <a:p>
            <a:pPr algn="ctr">
              <a:spcBef>
                <a:spcPct val="50000"/>
              </a:spcBef>
              <a:buFontTx/>
              <a:buChar char="•"/>
            </a:pPr>
            <a:endParaRPr lang="en-US" altLang="en-US" sz="3300" b="1">
              <a:solidFill>
                <a:srgbClr val="333399"/>
              </a:solidFill>
            </a:endParaRPr>
          </a:p>
          <a:p>
            <a:pPr algn="ctr" eaLnBrk="1" hangingPunct="1">
              <a:spcBef>
                <a:spcPct val="50000"/>
              </a:spcBef>
              <a:buFontTx/>
              <a:buChar char="•"/>
            </a:pPr>
            <a:endParaRPr lang="en-US" altLang="en-US" sz="3300" b="1">
              <a:solidFill>
                <a:srgbClr val="333399"/>
              </a:solidFill>
            </a:endParaRPr>
          </a:p>
        </p:txBody>
      </p:sp>
      <p:sp>
        <p:nvSpPr>
          <p:cNvPr id="28677" name="Line 7">
            <a:extLst>
              <a:ext uri="{FF2B5EF4-FFF2-40B4-BE49-F238E27FC236}">
                <a16:creationId xmlns:a16="http://schemas.microsoft.com/office/drawing/2014/main" id="{E9E9D01C-35C3-5244-9BDF-61989A08F3F1}"/>
              </a:ext>
            </a:extLst>
          </p:cNvPr>
          <p:cNvSpPr>
            <a:spLocks noChangeShapeType="1"/>
          </p:cNvSpPr>
          <p:nvPr/>
        </p:nvSpPr>
        <p:spPr bwMode="auto">
          <a:xfrm>
            <a:off x="1650207" y="2579319"/>
            <a:ext cx="5907881"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050"/>
          </a:p>
        </p:txBody>
      </p:sp>
      <p:sp>
        <p:nvSpPr>
          <p:cNvPr id="28678" name="Line 8">
            <a:extLst>
              <a:ext uri="{FF2B5EF4-FFF2-40B4-BE49-F238E27FC236}">
                <a16:creationId xmlns:a16="http://schemas.microsoft.com/office/drawing/2014/main" id="{05C320B3-CB24-0541-995A-9C37A97A4E6B}"/>
              </a:ext>
            </a:extLst>
          </p:cNvPr>
          <p:cNvSpPr>
            <a:spLocks noChangeShapeType="1"/>
          </p:cNvSpPr>
          <p:nvPr/>
        </p:nvSpPr>
        <p:spPr bwMode="auto">
          <a:xfrm>
            <a:off x="3600450" y="1893519"/>
            <a:ext cx="0" cy="2636044"/>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050"/>
          </a:p>
        </p:txBody>
      </p:sp>
      <p:sp>
        <p:nvSpPr>
          <p:cNvPr id="28679" name="Rectangle 9">
            <a:extLst>
              <a:ext uri="{FF2B5EF4-FFF2-40B4-BE49-F238E27FC236}">
                <a16:creationId xmlns:a16="http://schemas.microsoft.com/office/drawing/2014/main" id="{565C4DEC-60DD-0D44-8E16-E29BE614F976}"/>
              </a:ext>
            </a:extLst>
          </p:cNvPr>
          <p:cNvSpPr>
            <a:spLocks noChangeArrowheads="1"/>
          </p:cNvSpPr>
          <p:nvPr/>
        </p:nvSpPr>
        <p:spPr bwMode="auto">
          <a:xfrm>
            <a:off x="1543050" y="2060206"/>
            <a:ext cx="4712494" cy="3904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7866" tIns="33338" rIns="67866" bIns="33338">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spcBef>
                <a:spcPct val="50000"/>
              </a:spcBef>
            </a:pPr>
            <a:r>
              <a:rPr lang="en-US" altLang="en-US" sz="2100" b="1">
                <a:solidFill>
                  <a:srgbClr val="CC0000"/>
                </a:solidFill>
              </a:rPr>
              <a:t>  </a:t>
            </a:r>
            <a:r>
              <a:rPr lang="en-US" altLang="en-US" sz="1500" b="1">
                <a:solidFill>
                  <a:srgbClr val="CC0000"/>
                </a:solidFill>
              </a:rPr>
              <a:t>Interval                        Frequency</a:t>
            </a:r>
          </a:p>
        </p:txBody>
      </p:sp>
      <p:sp>
        <p:nvSpPr>
          <p:cNvPr id="28680" name="Rectangle 10">
            <a:extLst>
              <a:ext uri="{FF2B5EF4-FFF2-40B4-BE49-F238E27FC236}">
                <a16:creationId xmlns:a16="http://schemas.microsoft.com/office/drawing/2014/main" id="{9A1E56B3-6D35-104B-B8FF-4485E5BEE2CE}"/>
              </a:ext>
            </a:extLst>
          </p:cNvPr>
          <p:cNvSpPr>
            <a:spLocks noChangeArrowheads="1"/>
          </p:cNvSpPr>
          <p:nvPr/>
        </p:nvSpPr>
        <p:spPr bwMode="auto">
          <a:xfrm>
            <a:off x="1423988" y="2631707"/>
            <a:ext cx="6255544" cy="19272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7866" tIns="33338" rIns="67866" bIns="33338">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nSpc>
                <a:spcPct val="70000"/>
              </a:lnSpc>
              <a:spcBef>
                <a:spcPct val="50000"/>
              </a:spcBef>
            </a:pPr>
            <a:r>
              <a:rPr lang="en-US" altLang="en-US" sz="1800" b="1" dirty="0">
                <a:solidFill>
                  <a:schemeClr val="bg2"/>
                </a:solidFill>
              </a:rPr>
              <a:t>      [10, 20)                      3                .15                  15</a:t>
            </a:r>
          </a:p>
          <a:p>
            <a:pPr>
              <a:lnSpc>
                <a:spcPct val="70000"/>
              </a:lnSpc>
              <a:spcBef>
                <a:spcPct val="50000"/>
              </a:spcBef>
            </a:pPr>
            <a:r>
              <a:rPr lang="en-US" altLang="en-US" sz="1800" b="1" dirty="0">
                <a:solidFill>
                  <a:schemeClr val="bg2"/>
                </a:solidFill>
              </a:rPr>
              <a:t>      [20, 30)                      6                .30                  30</a:t>
            </a:r>
          </a:p>
          <a:p>
            <a:pPr>
              <a:lnSpc>
                <a:spcPct val="70000"/>
              </a:lnSpc>
              <a:spcBef>
                <a:spcPct val="50000"/>
              </a:spcBef>
            </a:pPr>
            <a:r>
              <a:rPr lang="en-US" altLang="en-US" sz="1800" b="1" dirty="0">
                <a:solidFill>
                  <a:schemeClr val="bg2"/>
                </a:solidFill>
              </a:rPr>
              <a:t>      [30, 40)                      5                .25                  25              </a:t>
            </a:r>
          </a:p>
          <a:p>
            <a:pPr>
              <a:lnSpc>
                <a:spcPct val="70000"/>
              </a:lnSpc>
              <a:spcBef>
                <a:spcPct val="50000"/>
              </a:spcBef>
            </a:pPr>
            <a:r>
              <a:rPr lang="en-US" altLang="en-US" sz="1800" b="1" dirty="0">
                <a:solidFill>
                  <a:schemeClr val="bg2"/>
                </a:solidFill>
              </a:rPr>
              <a:t>      [40, 50)                      4                .20                  20</a:t>
            </a:r>
          </a:p>
          <a:p>
            <a:pPr>
              <a:lnSpc>
                <a:spcPct val="70000"/>
              </a:lnSpc>
              <a:spcBef>
                <a:spcPct val="50000"/>
              </a:spcBef>
            </a:pPr>
            <a:r>
              <a:rPr lang="en-US" altLang="en-US" sz="1800" b="1" dirty="0">
                <a:solidFill>
                  <a:schemeClr val="bg2"/>
                </a:solidFill>
              </a:rPr>
              <a:t>      [50, 60)                      2                .10                  10             </a:t>
            </a:r>
          </a:p>
          <a:p>
            <a:pPr>
              <a:lnSpc>
                <a:spcPct val="70000"/>
              </a:lnSpc>
              <a:spcBef>
                <a:spcPct val="50000"/>
              </a:spcBef>
            </a:pPr>
            <a:r>
              <a:rPr lang="en-US" altLang="en-US" sz="1800" b="1" dirty="0">
                <a:solidFill>
                  <a:srgbClr val="CC0000"/>
                </a:solidFill>
              </a:rPr>
              <a:t>                Total	          20              1.00                100</a:t>
            </a:r>
          </a:p>
        </p:txBody>
      </p:sp>
      <p:sp>
        <p:nvSpPr>
          <p:cNvPr id="28681" name="Line 11">
            <a:extLst>
              <a:ext uri="{FF2B5EF4-FFF2-40B4-BE49-F238E27FC236}">
                <a16:creationId xmlns:a16="http://schemas.microsoft.com/office/drawing/2014/main" id="{B239950F-1274-354A-BE22-EC22F4D350D1}"/>
              </a:ext>
            </a:extLst>
          </p:cNvPr>
          <p:cNvSpPr>
            <a:spLocks noChangeShapeType="1"/>
          </p:cNvSpPr>
          <p:nvPr/>
        </p:nvSpPr>
        <p:spPr bwMode="auto">
          <a:xfrm>
            <a:off x="4743450" y="1893519"/>
            <a:ext cx="0" cy="2636044"/>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050"/>
          </a:p>
        </p:txBody>
      </p:sp>
      <p:sp>
        <p:nvSpPr>
          <p:cNvPr id="28682" name="Rectangle 12">
            <a:extLst>
              <a:ext uri="{FF2B5EF4-FFF2-40B4-BE49-F238E27FC236}">
                <a16:creationId xmlns:a16="http://schemas.microsoft.com/office/drawing/2014/main" id="{EE316950-C912-2141-898D-7406287C6DBB}"/>
              </a:ext>
            </a:extLst>
          </p:cNvPr>
          <p:cNvSpPr>
            <a:spLocks noChangeArrowheads="1"/>
          </p:cNvSpPr>
          <p:nvPr/>
        </p:nvSpPr>
        <p:spPr bwMode="auto">
          <a:xfrm>
            <a:off x="4800600" y="2007819"/>
            <a:ext cx="1143000" cy="5265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7866" tIns="33338" rIns="67866" bIns="33338">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gn="ctr">
              <a:spcBef>
                <a:spcPct val="50000"/>
              </a:spcBef>
            </a:pPr>
            <a:r>
              <a:rPr lang="en-US" altLang="en-US" sz="1500" b="1">
                <a:solidFill>
                  <a:srgbClr val="CC0000"/>
                </a:solidFill>
              </a:rPr>
              <a:t>Relative</a:t>
            </a:r>
          </a:p>
          <a:p>
            <a:pPr algn="ctr">
              <a:lnSpc>
                <a:spcPct val="40000"/>
              </a:lnSpc>
              <a:spcBef>
                <a:spcPct val="50000"/>
              </a:spcBef>
            </a:pPr>
            <a:r>
              <a:rPr lang="en-US" altLang="en-US" sz="1500" b="1">
                <a:solidFill>
                  <a:srgbClr val="CC0000"/>
                </a:solidFill>
              </a:rPr>
              <a:t>Frequency</a:t>
            </a:r>
          </a:p>
        </p:txBody>
      </p:sp>
      <p:sp>
        <p:nvSpPr>
          <p:cNvPr id="28683" name="Line 13">
            <a:extLst>
              <a:ext uri="{FF2B5EF4-FFF2-40B4-BE49-F238E27FC236}">
                <a16:creationId xmlns:a16="http://schemas.microsoft.com/office/drawing/2014/main" id="{7C26EE5C-A25D-CD46-BE14-84AAE1CFED20}"/>
              </a:ext>
            </a:extLst>
          </p:cNvPr>
          <p:cNvSpPr>
            <a:spLocks noChangeShapeType="1"/>
          </p:cNvSpPr>
          <p:nvPr/>
        </p:nvSpPr>
        <p:spPr bwMode="auto">
          <a:xfrm>
            <a:off x="6057900" y="1893519"/>
            <a:ext cx="0" cy="2636044"/>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050"/>
          </a:p>
        </p:txBody>
      </p:sp>
      <p:sp>
        <p:nvSpPr>
          <p:cNvPr id="28684" name="Rectangle 14">
            <a:extLst>
              <a:ext uri="{FF2B5EF4-FFF2-40B4-BE49-F238E27FC236}">
                <a16:creationId xmlns:a16="http://schemas.microsoft.com/office/drawing/2014/main" id="{DA88A550-780C-FB4D-9932-2AC184A1A1F5}"/>
              </a:ext>
            </a:extLst>
          </p:cNvPr>
          <p:cNvSpPr>
            <a:spLocks noChangeArrowheads="1"/>
          </p:cNvSpPr>
          <p:nvPr/>
        </p:nvSpPr>
        <p:spPr bwMode="auto">
          <a:xfrm>
            <a:off x="6172200" y="2064969"/>
            <a:ext cx="1328738" cy="3904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7866" tIns="33338" rIns="67866" bIns="33338">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spcBef>
                <a:spcPct val="50000"/>
              </a:spcBef>
            </a:pPr>
            <a:r>
              <a:rPr lang="en-US" altLang="en-US" sz="2100" b="1">
                <a:solidFill>
                  <a:srgbClr val="CC0000"/>
                </a:solidFill>
              </a:rPr>
              <a:t> </a:t>
            </a:r>
            <a:r>
              <a:rPr lang="en-US" altLang="en-US" sz="1500" b="1">
                <a:solidFill>
                  <a:srgbClr val="CC0000"/>
                </a:solidFill>
              </a:rPr>
              <a:t>Percentage</a:t>
            </a:r>
          </a:p>
        </p:txBody>
      </p:sp>
      <p:sp>
        <p:nvSpPr>
          <p:cNvPr id="28685" name="Line 15">
            <a:extLst>
              <a:ext uri="{FF2B5EF4-FFF2-40B4-BE49-F238E27FC236}">
                <a16:creationId xmlns:a16="http://schemas.microsoft.com/office/drawing/2014/main" id="{6ECF1B75-5FA5-1941-8124-2EF1BA562F31}"/>
              </a:ext>
            </a:extLst>
          </p:cNvPr>
          <p:cNvSpPr>
            <a:spLocks noChangeShapeType="1"/>
          </p:cNvSpPr>
          <p:nvPr/>
        </p:nvSpPr>
        <p:spPr bwMode="auto">
          <a:xfrm>
            <a:off x="1593057" y="4236669"/>
            <a:ext cx="5965031"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050"/>
          </a:p>
        </p:txBody>
      </p:sp>
      <p:sp>
        <p:nvSpPr>
          <p:cNvPr id="28686" name="Rectangle 16">
            <a:extLst>
              <a:ext uri="{FF2B5EF4-FFF2-40B4-BE49-F238E27FC236}">
                <a16:creationId xmlns:a16="http://schemas.microsoft.com/office/drawing/2014/main" id="{512155B9-BEBC-E346-85F3-8BDD9A88DC9B}"/>
              </a:ext>
            </a:extLst>
          </p:cNvPr>
          <p:cNvSpPr>
            <a:spLocks noChangeArrowheads="1"/>
          </p:cNvSpPr>
          <p:nvPr/>
        </p:nvSpPr>
        <p:spPr bwMode="auto">
          <a:xfrm>
            <a:off x="1371600" y="1326655"/>
            <a:ext cx="6400800" cy="298160"/>
          </a:xfrm>
          <a:prstGeom prst="rect">
            <a:avLst/>
          </a:prstGeom>
          <a:solidFill>
            <a:srgbClr val="CCFFCC"/>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7866" tIns="33338" rIns="67866" bIns="33338">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gn="ctr">
              <a:spcBef>
                <a:spcPct val="50000"/>
              </a:spcBef>
            </a:pPr>
            <a:r>
              <a:rPr lang="en-US" altLang="en-US" sz="1500" b="1" dirty="0"/>
              <a:t>12, 13, 17, 21, 24, 24, 26, 27, 27, 30, 32, 35, 37, 38, 41, 43, 44, 46, 53, 58</a:t>
            </a:r>
          </a:p>
        </p:txBody>
      </p:sp>
      <p:sp>
        <p:nvSpPr>
          <p:cNvPr id="28687" name="Text Box 18">
            <a:extLst>
              <a:ext uri="{FF2B5EF4-FFF2-40B4-BE49-F238E27FC236}">
                <a16:creationId xmlns:a16="http://schemas.microsoft.com/office/drawing/2014/main" id="{61E5C42C-6655-BE43-A8CA-8361BF4C6BE5}"/>
              </a:ext>
            </a:extLst>
          </p:cNvPr>
          <p:cNvSpPr txBox="1">
            <a:spLocks noChangeArrowheads="1"/>
          </p:cNvSpPr>
          <p:nvPr/>
        </p:nvSpPr>
        <p:spPr bwMode="auto">
          <a:xfrm>
            <a:off x="6800850" y="902494"/>
            <a:ext cx="1200150" cy="323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eaLnBrk="1" hangingPunct="1">
              <a:spcBef>
                <a:spcPct val="50000"/>
              </a:spcBef>
            </a:pPr>
            <a:r>
              <a:rPr lang="en-US" altLang="en-US" sz="1500" i="1">
                <a:solidFill>
                  <a:srgbClr val="000099"/>
                </a:solidFill>
              </a:rPr>
              <a:t>(continued)</a:t>
            </a:r>
          </a:p>
        </p:txBody>
      </p:sp>
    </p:spTree>
    <p:extLst>
      <p:ext uri="{BB962C8B-B14F-4D97-AF65-F5344CB8AC3E}">
        <p14:creationId xmlns:p14="http://schemas.microsoft.com/office/powerpoint/2010/main" val="13244045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721" name="Object 3">
            <a:hlinkClick r:id="" action="ppaction://ole?verb=0"/>
            <a:extLst>
              <a:ext uri="{FF2B5EF4-FFF2-40B4-BE49-F238E27FC236}">
                <a16:creationId xmlns:a16="http://schemas.microsoft.com/office/drawing/2014/main" id="{CBEBEED2-510F-DB41-9206-3AAFDC9652E6}"/>
              </a:ext>
            </a:extLst>
          </p:cNvPr>
          <p:cNvGraphicFramePr>
            <a:graphicFrameLocks/>
          </p:cNvGraphicFramePr>
          <p:nvPr/>
        </p:nvGraphicFramePr>
        <p:xfrm>
          <a:off x="3301604" y="1508522"/>
          <a:ext cx="4541044" cy="3357563"/>
        </p:xfrm>
        <a:graphic>
          <a:graphicData uri="http://schemas.openxmlformats.org/presentationml/2006/ole">
            <mc:AlternateContent xmlns:mc="http://schemas.openxmlformats.org/markup-compatibility/2006">
              <mc:Choice xmlns:v="urn:schemas-microsoft-com:vml" Requires="v">
                <p:oleObj spid="_x0000_s41039" name="Worksheet" r:id="rId4" imgW="2463800" imgH="1816100" progId="Excel.Sheet.8">
                  <p:embed/>
                </p:oleObj>
              </mc:Choice>
              <mc:Fallback>
                <p:oleObj name="Worksheet" r:id="rId4" imgW="2463800" imgH="1816100" progId="Excel.Sheet.8">
                  <p:embed/>
                  <p:pic>
                    <p:nvPicPr>
                      <p:cNvPr id="30721" name="Object 3">
                        <a:hlinkClick r:id="" action="ppaction://ole?verb=0"/>
                        <a:extLst>
                          <a:ext uri="{FF2B5EF4-FFF2-40B4-BE49-F238E27FC236}">
                            <a16:creationId xmlns:a16="http://schemas.microsoft.com/office/drawing/2014/main" id="{CBEBEED2-510F-DB41-9206-3AAFDC9652E6}"/>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01604" y="1508522"/>
                        <a:ext cx="4541044" cy="3357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0722" name="Rectangle 4">
            <a:extLst>
              <a:ext uri="{FF2B5EF4-FFF2-40B4-BE49-F238E27FC236}">
                <a16:creationId xmlns:a16="http://schemas.microsoft.com/office/drawing/2014/main" id="{23E461D9-C948-4740-84F8-6E04D9EA4596}"/>
              </a:ext>
            </a:extLst>
          </p:cNvPr>
          <p:cNvSpPr>
            <a:spLocks noChangeArrowheads="1"/>
          </p:cNvSpPr>
          <p:nvPr/>
        </p:nvSpPr>
        <p:spPr bwMode="auto">
          <a:xfrm>
            <a:off x="4800600" y="4629150"/>
            <a:ext cx="2343150" cy="2981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7866" tIns="33338" rIns="67866" bIns="33338">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spcBef>
                <a:spcPct val="50000"/>
              </a:spcBef>
            </a:pPr>
            <a:r>
              <a:rPr lang="en-US" altLang="en-US" sz="1500"/>
              <a:t>Temperature in Degrees</a:t>
            </a:r>
          </a:p>
        </p:txBody>
      </p:sp>
      <p:sp>
        <p:nvSpPr>
          <p:cNvPr id="30723" name="Rectangle 5">
            <a:extLst>
              <a:ext uri="{FF2B5EF4-FFF2-40B4-BE49-F238E27FC236}">
                <a16:creationId xmlns:a16="http://schemas.microsoft.com/office/drawing/2014/main" id="{BE2133EC-1F8A-A04B-B5DF-1D3C3B0F7AB3}"/>
              </a:ext>
            </a:extLst>
          </p:cNvPr>
          <p:cNvSpPr>
            <a:spLocks noGrp="1" noChangeArrowheads="1"/>
          </p:cNvSpPr>
          <p:nvPr>
            <p:ph type="title"/>
          </p:nvPr>
        </p:nvSpPr>
        <p:spPr/>
        <p:txBody>
          <a:bodyPr/>
          <a:lstStyle/>
          <a:p>
            <a:pPr defTabSz="685800"/>
            <a:r>
              <a:rPr lang="en-US" altLang="en-US" dirty="0"/>
              <a:t>Histogram</a:t>
            </a:r>
            <a:endParaRPr lang="en-US" altLang="en-US" sz="4950" b="1" dirty="0"/>
          </a:p>
        </p:txBody>
      </p:sp>
      <p:sp>
        <p:nvSpPr>
          <p:cNvPr id="30725" name="Rectangle 9">
            <a:extLst>
              <a:ext uri="{FF2B5EF4-FFF2-40B4-BE49-F238E27FC236}">
                <a16:creationId xmlns:a16="http://schemas.microsoft.com/office/drawing/2014/main" id="{6D1B6378-6408-3243-A8F6-6D51FAEB4F86}"/>
              </a:ext>
            </a:extLst>
          </p:cNvPr>
          <p:cNvSpPr>
            <a:spLocks noChangeArrowheads="1"/>
          </p:cNvSpPr>
          <p:nvPr/>
        </p:nvSpPr>
        <p:spPr bwMode="auto">
          <a:xfrm>
            <a:off x="1015604" y="1610573"/>
            <a:ext cx="2114550" cy="1600200"/>
          </a:xfrm>
          <a:prstGeom prst="rect">
            <a:avLst/>
          </a:prstGeom>
          <a:solidFill>
            <a:srgbClr val="CBDDF7"/>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eaLnBrk="1" hangingPunct="1"/>
            <a:endParaRPr lang="en-US" altLang="en-US" sz="1800"/>
          </a:p>
        </p:txBody>
      </p:sp>
      <p:sp>
        <p:nvSpPr>
          <p:cNvPr id="30726" name="Line 10">
            <a:extLst>
              <a:ext uri="{FF2B5EF4-FFF2-40B4-BE49-F238E27FC236}">
                <a16:creationId xmlns:a16="http://schemas.microsoft.com/office/drawing/2014/main" id="{E12D9718-527C-724F-899A-AAB9B2F86D78}"/>
              </a:ext>
            </a:extLst>
          </p:cNvPr>
          <p:cNvSpPr>
            <a:spLocks noChangeShapeType="1"/>
          </p:cNvSpPr>
          <p:nvPr/>
        </p:nvSpPr>
        <p:spPr bwMode="auto">
          <a:xfrm>
            <a:off x="1015604" y="2124923"/>
            <a:ext cx="2114550"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050"/>
          </a:p>
        </p:txBody>
      </p:sp>
      <p:sp>
        <p:nvSpPr>
          <p:cNvPr id="30727" name="Line 11">
            <a:extLst>
              <a:ext uri="{FF2B5EF4-FFF2-40B4-BE49-F238E27FC236}">
                <a16:creationId xmlns:a16="http://schemas.microsoft.com/office/drawing/2014/main" id="{A8E2AC50-DA77-AE48-A99F-6B601E580AF7}"/>
              </a:ext>
            </a:extLst>
          </p:cNvPr>
          <p:cNvSpPr>
            <a:spLocks noChangeShapeType="1"/>
          </p:cNvSpPr>
          <p:nvPr/>
        </p:nvSpPr>
        <p:spPr bwMode="auto">
          <a:xfrm>
            <a:off x="2330054" y="1610573"/>
            <a:ext cx="0" cy="160020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050"/>
          </a:p>
        </p:txBody>
      </p:sp>
      <p:sp>
        <p:nvSpPr>
          <p:cNvPr id="30728" name="Rectangle 12">
            <a:extLst>
              <a:ext uri="{FF2B5EF4-FFF2-40B4-BE49-F238E27FC236}">
                <a16:creationId xmlns:a16="http://schemas.microsoft.com/office/drawing/2014/main" id="{A98A3B5B-DB2C-D148-B713-B2D421C82617}"/>
              </a:ext>
            </a:extLst>
          </p:cNvPr>
          <p:cNvSpPr>
            <a:spLocks noChangeArrowheads="1"/>
          </p:cNvSpPr>
          <p:nvPr/>
        </p:nvSpPr>
        <p:spPr bwMode="auto">
          <a:xfrm>
            <a:off x="1244204" y="1782024"/>
            <a:ext cx="800100" cy="2289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67866" tIns="33338" rIns="67866" bIns="33338">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spcBef>
                <a:spcPct val="50000"/>
              </a:spcBef>
            </a:pPr>
            <a:r>
              <a:rPr lang="en-US" altLang="en-US" sz="1050" b="1">
                <a:solidFill>
                  <a:srgbClr val="CC0000"/>
                </a:solidFill>
              </a:rPr>
              <a:t>Interval</a:t>
            </a:r>
          </a:p>
        </p:txBody>
      </p:sp>
      <p:sp>
        <p:nvSpPr>
          <p:cNvPr id="30729" name="Rectangle 13">
            <a:extLst>
              <a:ext uri="{FF2B5EF4-FFF2-40B4-BE49-F238E27FC236}">
                <a16:creationId xmlns:a16="http://schemas.microsoft.com/office/drawing/2014/main" id="{62A88C17-103A-E643-81A0-D2BDE4CDE92E}"/>
              </a:ext>
            </a:extLst>
          </p:cNvPr>
          <p:cNvSpPr>
            <a:spLocks noChangeArrowheads="1"/>
          </p:cNvSpPr>
          <p:nvPr/>
        </p:nvSpPr>
        <p:spPr bwMode="auto">
          <a:xfrm>
            <a:off x="1015604" y="2182073"/>
            <a:ext cx="2057400" cy="9584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67866" tIns="33338" rIns="67866" bIns="33338">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nSpc>
                <a:spcPct val="70000"/>
              </a:lnSpc>
              <a:spcBef>
                <a:spcPct val="50000"/>
              </a:spcBef>
            </a:pPr>
            <a:r>
              <a:rPr lang="en-US" altLang="en-US" sz="1050" b="1" dirty="0">
                <a:solidFill>
                  <a:schemeClr val="bg2"/>
                </a:solidFill>
              </a:rPr>
              <a:t>       [10, 20)                       3</a:t>
            </a:r>
          </a:p>
          <a:p>
            <a:pPr>
              <a:lnSpc>
                <a:spcPct val="70000"/>
              </a:lnSpc>
              <a:spcBef>
                <a:spcPct val="50000"/>
              </a:spcBef>
            </a:pPr>
            <a:r>
              <a:rPr lang="en-US" altLang="en-US" sz="1050" b="1" dirty="0">
                <a:solidFill>
                  <a:schemeClr val="bg2"/>
                </a:solidFill>
              </a:rPr>
              <a:t>       [20, 30)                       6</a:t>
            </a:r>
          </a:p>
          <a:p>
            <a:pPr>
              <a:lnSpc>
                <a:spcPct val="70000"/>
              </a:lnSpc>
              <a:spcBef>
                <a:spcPct val="50000"/>
              </a:spcBef>
            </a:pPr>
            <a:r>
              <a:rPr lang="en-US" altLang="en-US" sz="1050" b="1" dirty="0">
                <a:solidFill>
                  <a:schemeClr val="bg2"/>
                </a:solidFill>
              </a:rPr>
              <a:t>       [30, 40)                       5</a:t>
            </a:r>
          </a:p>
          <a:p>
            <a:pPr>
              <a:lnSpc>
                <a:spcPct val="70000"/>
              </a:lnSpc>
              <a:spcBef>
                <a:spcPct val="50000"/>
              </a:spcBef>
            </a:pPr>
            <a:r>
              <a:rPr lang="en-US" altLang="en-US" sz="1050" b="1" dirty="0">
                <a:solidFill>
                  <a:schemeClr val="bg2"/>
                </a:solidFill>
              </a:rPr>
              <a:t>       [40, 50)                       4</a:t>
            </a:r>
          </a:p>
          <a:p>
            <a:pPr>
              <a:lnSpc>
                <a:spcPct val="70000"/>
              </a:lnSpc>
              <a:spcBef>
                <a:spcPct val="50000"/>
              </a:spcBef>
            </a:pPr>
            <a:r>
              <a:rPr lang="en-US" altLang="en-US" sz="1050" b="1" dirty="0">
                <a:solidFill>
                  <a:schemeClr val="bg2"/>
                </a:solidFill>
              </a:rPr>
              <a:t>       [50, 60)                       2</a:t>
            </a:r>
            <a:endParaRPr lang="en-US" altLang="en-US" sz="1050" b="1" dirty="0">
              <a:solidFill>
                <a:srgbClr val="CC0000"/>
              </a:solidFill>
            </a:endParaRPr>
          </a:p>
        </p:txBody>
      </p:sp>
      <p:sp>
        <p:nvSpPr>
          <p:cNvPr id="30730" name="Rectangle 15">
            <a:extLst>
              <a:ext uri="{FF2B5EF4-FFF2-40B4-BE49-F238E27FC236}">
                <a16:creationId xmlns:a16="http://schemas.microsoft.com/office/drawing/2014/main" id="{DC239663-711B-7C49-89C7-8BC7AC45D685}"/>
              </a:ext>
            </a:extLst>
          </p:cNvPr>
          <p:cNvSpPr>
            <a:spLocks noChangeArrowheads="1"/>
          </p:cNvSpPr>
          <p:nvPr/>
        </p:nvSpPr>
        <p:spPr bwMode="auto">
          <a:xfrm>
            <a:off x="2215754" y="1782024"/>
            <a:ext cx="1028700" cy="2289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67866" tIns="33338" rIns="67866" bIns="33338">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gn="ctr">
              <a:spcBef>
                <a:spcPct val="50000"/>
              </a:spcBef>
            </a:pPr>
            <a:r>
              <a:rPr lang="en-US" altLang="en-US" sz="1050" b="1">
                <a:solidFill>
                  <a:srgbClr val="CC0000"/>
                </a:solidFill>
              </a:rPr>
              <a:t>Frequency</a:t>
            </a:r>
          </a:p>
        </p:txBody>
      </p:sp>
      <p:sp>
        <p:nvSpPr>
          <p:cNvPr id="30731" name="AutoShape 18">
            <a:extLst>
              <a:ext uri="{FF2B5EF4-FFF2-40B4-BE49-F238E27FC236}">
                <a16:creationId xmlns:a16="http://schemas.microsoft.com/office/drawing/2014/main" id="{AFEDBD05-9DAE-5F4C-AA3B-E10943BB8A04}"/>
              </a:ext>
            </a:extLst>
          </p:cNvPr>
          <p:cNvSpPr>
            <a:spLocks noChangeArrowheads="1"/>
          </p:cNvSpPr>
          <p:nvPr/>
        </p:nvSpPr>
        <p:spPr bwMode="auto">
          <a:xfrm rot="10800000" flipH="1">
            <a:off x="2615804" y="3267923"/>
            <a:ext cx="685800" cy="800100"/>
          </a:xfrm>
          <a:custGeom>
            <a:avLst/>
            <a:gdLst>
              <a:gd name="T0" fmla="*/ 653542 w 21600"/>
              <a:gd name="T1" fmla="*/ 0 h 21600"/>
              <a:gd name="T2" fmla="*/ 653542 w 21600"/>
              <a:gd name="T3" fmla="*/ 600470 h 21600"/>
              <a:gd name="T4" fmla="*/ 94784 w 21600"/>
              <a:gd name="T5" fmla="*/ 1066800 h 21600"/>
              <a:gd name="T6" fmla="*/ 914400 w 21600"/>
              <a:gd name="T7" fmla="*/ 300235 h 21600"/>
              <a:gd name="T8" fmla="*/ 17694720 60000 65536"/>
              <a:gd name="T9" fmla="*/ 5898240 60000 65536"/>
              <a:gd name="T10" fmla="*/ 5898240 60000 65536"/>
              <a:gd name="T11" fmla="*/ 0 60000 65536"/>
              <a:gd name="T12" fmla="*/ 12427 w 21600"/>
              <a:gd name="T13" fmla="*/ 3889 h 21600"/>
              <a:gd name="T14" fmla="*/ 19380 w 21600"/>
              <a:gd name="T15" fmla="*/ 8269 h 21600"/>
            </a:gdLst>
            <a:ahLst/>
            <a:cxnLst>
              <a:cxn ang="T8">
                <a:pos x="T0" y="T1"/>
              </a:cxn>
              <a:cxn ang="T9">
                <a:pos x="T2" y="T3"/>
              </a:cxn>
              <a:cxn ang="T10">
                <a:pos x="T4" y="T5"/>
              </a:cxn>
              <a:cxn ang="T11">
                <a:pos x="T6" y="T7"/>
              </a:cxn>
            </a:cxnLst>
            <a:rect l="T12" t="T13" r="T14" b="T15"/>
            <a:pathLst>
              <a:path w="21600" h="21600">
                <a:moveTo>
                  <a:pt x="21600" y="6079"/>
                </a:moveTo>
                <a:lnTo>
                  <a:pt x="15438" y="0"/>
                </a:lnTo>
                <a:lnTo>
                  <a:pt x="15438" y="3889"/>
                </a:lnTo>
                <a:lnTo>
                  <a:pt x="12427" y="3889"/>
                </a:lnTo>
                <a:cubicBezTo>
                  <a:pt x="5564" y="3889"/>
                  <a:pt x="0" y="7591"/>
                  <a:pt x="0" y="12158"/>
                </a:cubicBezTo>
                <a:lnTo>
                  <a:pt x="0" y="21600"/>
                </a:lnTo>
                <a:lnTo>
                  <a:pt x="4477" y="21600"/>
                </a:lnTo>
                <a:lnTo>
                  <a:pt x="4477" y="12158"/>
                </a:lnTo>
                <a:cubicBezTo>
                  <a:pt x="4477" y="10010"/>
                  <a:pt x="8036" y="8269"/>
                  <a:pt x="12427" y="8269"/>
                </a:cubicBezTo>
                <a:lnTo>
                  <a:pt x="15438" y="8269"/>
                </a:lnTo>
                <a:lnTo>
                  <a:pt x="15438" y="12158"/>
                </a:lnTo>
                <a:lnTo>
                  <a:pt x="21600" y="6079"/>
                </a:lnTo>
                <a:close/>
              </a:path>
            </a:pathLst>
          </a:cu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050"/>
          </a:p>
        </p:txBody>
      </p:sp>
    </p:spTree>
    <p:extLst>
      <p:ext uri="{BB962C8B-B14F-4D97-AF65-F5344CB8AC3E}">
        <p14:creationId xmlns:p14="http://schemas.microsoft.com/office/powerpoint/2010/main" val="2294351849"/>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Bar charts</a:t>
            </a:r>
          </a:p>
        </p:txBody>
      </p:sp>
      <p:sp>
        <p:nvSpPr>
          <p:cNvPr id="6" name="Rectangle 5"/>
          <p:cNvSpPr/>
          <p:nvPr/>
        </p:nvSpPr>
        <p:spPr>
          <a:xfrm>
            <a:off x="270803" y="382757"/>
            <a:ext cx="8602394" cy="2677656"/>
          </a:xfrm>
          <a:prstGeom prst="rect">
            <a:avLst/>
          </a:prstGeom>
          <a:solidFill>
            <a:schemeClr val="tx2"/>
          </a:solidFill>
        </p:spPr>
        <p:txBody>
          <a:bodyPr wrap="square">
            <a:spAutoFit/>
          </a:bodyPr>
          <a:lstStyle/>
          <a:p>
            <a:r>
              <a:rPr lang="en-US" sz="1050" b="1" dirty="0">
                <a:highlight>
                  <a:srgbClr val="FFFFFF"/>
                </a:highlight>
                <a:latin typeface="Courier New" panose="02070309020205020404" pitchFamily="49" charset="0"/>
              </a:rPr>
              <a:t>movies </a:t>
            </a:r>
            <a:r>
              <a:rPr lang="en-US" sz="1050" b="1" dirty="0">
                <a:solidFill>
                  <a:srgbClr val="000080"/>
                </a:solidFill>
                <a:highlight>
                  <a:srgbClr val="FFFFFF"/>
                </a:highlight>
                <a:latin typeface="Courier New" panose="02070309020205020404" pitchFamily="49" charset="0"/>
              </a:rPr>
              <a:t>=</a:t>
            </a:r>
            <a:r>
              <a:rPr lang="en-US" sz="1050" b="1" dirty="0">
                <a:highlight>
                  <a:srgbClr val="FFFFFF"/>
                </a:highlight>
                <a:latin typeface="Courier New" panose="02070309020205020404" pitchFamily="49" charset="0"/>
              </a:rPr>
              <a:t> </a:t>
            </a:r>
            <a:r>
              <a:rPr lang="en-US" sz="1050" b="1" dirty="0">
                <a:solidFill>
                  <a:srgbClr val="000080"/>
                </a:solidFill>
                <a:highlight>
                  <a:srgbClr val="FFFFFF"/>
                </a:highlight>
                <a:latin typeface="Courier New" panose="02070309020205020404" pitchFamily="49" charset="0"/>
              </a:rPr>
              <a:t>[</a:t>
            </a:r>
            <a:r>
              <a:rPr lang="en-US" sz="1050" b="1" dirty="0">
                <a:solidFill>
                  <a:srgbClr val="808080"/>
                </a:solidFill>
                <a:highlight>
                  <a:srgbClr val="FFFFFF"/>
                </a:highlight>
                <a:latin typeface="Courier New" panose="02070309020205020404" pitchFamily="49" charset="0"/>
              </a:rPr>
              <a:t>"Annie Hall"</a:t>
            </a:r>
            <a:r>
              <a:rPr lang="en-US" sz="1050" b="1" dirty="0">
                <a:solidFill>
                  <a:srgbClr val="000080"/>
                </a:solidFill>
                <a:highlight>
                  <a:srgbClr val="FFFFFF"/>
                </a:highlight>
                <a:latin typeface="Courier New" panose="02070309020205020404" pitchFamily="49" charset="0"/>
              </a:rPr>
              <a:t>,</a:t>
            </a:r>
            <a:r>
              <a:rPr lang="en-US" sz="1050" b="1" dirty="0">
                <a:highlight>
                  <a:srgbClr val="FFFFFF"/>
                </a:highlight>
                <a:latin typeface="Courier New" panose="02070309020205020404" pitchFamily="49" charset="0"/>
              </a:rPr>
              <a:t> </a:t>
            </a:r>
            <a:r>
              <a:rPr lang="en-US" sz="1050" b="1" dirty="0">
                <a:solidFill>
                  <a:srgbClr val="808080"/>
                </a:solidFill>
                <a:highlight>
                  <a:srgbClr val="FFFFFF"/>
                </a:highlight>
                <a:latin typeface="Courier New" panose="02070309020205020404" pitchFamily="49" charset="0"/>
              </a:rPr>
              <a:t>"Ben-</a:t>
            </a:r>
            <a:r>
              <a:rPr lang="en-US" sz="1050" b="1" dirty="0" err="1">
                <a:solidFill>
                  <a:srgbClr val="808080"/>
                </a:solidFill>
                <a:highlight>
                  <a:srgbClr val="FFFFFF"/>
                </a:highlight>
                <a:latin typeface="Courier New" panose="02070309020205020404" pitchFamily="49" charset="0"/>
              </a:rPr>
              <a:t>Hur</a:t>
            </a:r>
            <a:r>
              <a:rPr lang="en-US" sz="1050" b="1" dirty="0">
                <a:solidFill>
                  <a:srgbClr val="808080"/>
                </a:solidFill>
                <a:highlight>
                  <a:srgbClr val="FFFFFF"/>
                </a:highlight>
                <a:latin typeface="Courier New" panose="02070309020205020404" pitchFamily="49" charset="0"/>
              </a:rPr>
              <a:t>"</a:t>
            </a:r>
            <a:r>
              <a:rPr lang="en-US" sz="1050" b="1" dirty="0">
                <a:solidFill>
                  <a:srgbClr val="000080"/>
                </a:solidFill>
                <a:highlight>
                  <a:srgbClr val="FFFFFF"/>
                </a:highlight>
                <a:latin typeface="Courier New" panose="02070309020205020404" pitchFamily="49" charset="0"/>
              </a:rPr>
              <a:t>,</a:t>
            </a:r>
            <a:r>
              <a:rPr lang="en-US" sz="1050" b="1" dirty="0">
                <a:highlight>
                  <a:srgbClr val="FFFFFF"/>
                </a:highlight>
                <a:latin typeface="Courier New" panose="02070309020205020404" pitchFamily="49" charset="0"/>
              </a:rPr>
              <a:t> </a:t>
            </a:r>
            <a:r>
              <a:rPr lang="en-US" sz="1050" b="1" dirty="0">
                <a:solidFill>
                  <a:srgbClr val="808080"/>
                </a:solidFill>
                <a:highlight>
                  <a:srgbClr val="FFFFFF"/>
                </a:highlight>
                <a:latin typeface="Courier New" panose="02070309020205020404" pitchFamily="49" charset="0"/>
              </a:rPr>
              <a:t>"Casablanca"</a:t>
            </a:r>
            <a:r>
              <a:rPr lang="en-US" sz="1050" b="1" dirty="0">
                <a:solidFill>
                  <a:srgbClr val="000080"/>
                </a:solidFill>
                <a:highlight>
                  <a:srgbClr val="FFFFFF"/>
                </a:highlight>
                <a:latin typeface="Courier New" panose="02070309020205020404" pitchFamily="49" charset="0"/>
              </a:rPr>
              <a:t>,</a:t>
            </a:r>
            <a:r>
              <a:rPr lang="en-US" sz="1050" b="1" dirty="0">
                <a:highlight>
                  <a:srgbClr val="FFFFFF"/>
                </a:highlight>
                <a:latin typeface="Courier New" panose="02070309020205020404" pitchFamily="49" charset="0"/>
              </a:rPr>
              <a:t> </a:t>
            </a:r>
            <a:r>
              <a:rPr lang="en-US" sz="1050" b="1" dirty="0">
                <a:solidFill>
                  <a:srgbClr val="808080"/>
                </a:solidFill>
                <a:highlight>
                  <a:srgbClr val="FFFFFF"/>
                </a:highlight>
                <a:latin typeface="Courier New" panose="02070309020205020404" pitchFamily="49" charset="0"/>
              </a:rPr>
              <a:t>"Gandhi"</a:t>
            </a:r>
            <a:r>
              <a:rPr lang="en-US" sz="1050" b="1" dirty="0">
                <a:solidFill>
                  <a:srgbClr val="000080"/>
                </a:solidFill>
                <a:highlight>
                  <a:srgbClr val="FFFFFF"/>
                </a:highlight>
                <a:latin typeface="Courier New" panose="02070309020205020404" pitchFamily="49" charset="0"/>
              </a:rPr>
              <a:t>,</a:t>
            </a:r>
            <a:r>
              <a:rPr lang="en-US" sz="1050" b="1" dirty="0">
                <a:highlight>
                  <a:srgbClr val="FFFFFF"/>
                </a:highlight>
                <a:latin typeface="Courier New" panose="02070309020205020404" pitchFamily="49" charset="0"/>
              </a:rPr>
              <a:t> </a:t>
            </a:r>
            <a:r>
              <a:rPr lang="en-US" sz="1050" b="1" dirty="0">
                <a:solidFill>
                  <a:srgbClr val="808080"/>
                </a:solidFill>
                <a:highlight>
                  <a:srgbClr val="FFFFFF"/>
                </a:highlight>
                <a:latin typeface="Courier New" panose="02070309020205020404" pitchFamily="49" charset="0"/>
              </a:rPr>
              <a:t>"West Side Story"</a:t>
            </a:r>
            <a:r>
              <a:rPr lang="en-US" sz="1050" b="1" dirty="0">
                <a:solidFill>
                  <a:srgbClr val="000080"/>
                </a:solidFill>
                <a:highlight>
                  <a:srgbClr val="FFFFFF"/>
                </a:highlight>
                <a:latin typeface="Courier New" panose="02070309020205020404" pitchFamily="49" charset="0"/>
              </a:rPr>
              <a:t>]</a:t>
            </a:r>
            <a:endParaRPr lang="en-US" sz="1050" b="1" dirty="0">
              <a:highlight>
                <a:srgbClr val="FFFFFF"/>
              </a:highlight>
              <a:latin typeface="Courier New" panose="02070309020205020404" pitchFamily="49" charset="0"/>
            </a:endParaRPr>
          </a:p>
          <a:p>
            <a:r>
              <a:rPr lang="pt-BR" sz="1050" b="1" dirty="0">
                <a:highlight>
                  <a:srgbClr val="FFFFFF"/>
                </a:highlight>
                <a:latin typeface="Courier New" panose="02070309020205020404" pitchFamily="49" charset="0"/>
              </a:rPr>
              <a:t>num_oscars </a:t>
            </a:r>
            <a:r>
              <a:rPr lang="pt-BR" sz="1050" b="1" dirty="0">
                <a:solidFill>
                  <a:srgbClr val="000080"/>
                </a:solidFill>
                <a:highlight>
                  <a:srgbClr val="FFFFFF"/>
                </a:highlight>
                <a:latin typeface="Courier New" panose="02070309020205020404" pitchFamily="49" charset="0"/>
              </a:rPr>
              <a:t>=</a:t>
            </a:r>
            <a:r>
              <a:rPr lang="pt-BR" sz="1050" b="1" dirty="0">
                <a:highlight>
                  <a:srgbClr val="FFFFFF"/>
                </a:highlight>
                <a:latin typeface="Courier New" panose="02070309020205020404" pitchFamily="49" charset="0"/>
              </a:rPr>
              <a:t> </a:t>
            </a:r>
            <a:r>
              <a:rPr lang="pt-BR" sz="1050" b="1" dirty="0">
                <a:solidFill>
                  <a:srgbClr val="000080"/>
                </a:solidFill>
                <a:highlight>
                  <a:srgbClr val="FFFFFF"/>
                </a:highlight>
                <a:latin typeface="Courier New" panose="02070309020205020404" pitchFamily="49" charset="0"/>
              </a:rPr>
              <a:t>[</a:t>
            </a:r>
            <a:r>
              <a:rPr lang="pt-BR" sz="1050" b="1" dirty="0">
                <a:solidFill>
                  <a:srgbClr val="FF0000"/>
                </a:solidFill>
                <a:highlight>
                  <a:srgbClr val="FFFFFF"/>
                </a:highlight>
                <a:latin typeface="Courier New" panose="02070309020205020404" pitchFamily="49" charset="0"/>
              </a:rPr>
              <a:t>5</a:t>
            </a:r>
            <a:r>
              <a:rPr lang="pt-BR" sz="1050" b="1" dirty="0">
                <a:solidFill>
                  <a:srgbClr val="000080"/>
                </a:solidFill>
                <a:highlight>
                  <a:srgbClr val="FFFFFF"/>
                </a:highlight>
                <a:latin typeface="Courier New" panose="02070309020205020404" pitchFamily="49" charset="0"/>
              </a:rPr>
              <a:t>,</a:t>
            </a:r>
            <a:r>
              <a:rPr lang="pt-BR" sz="1050" b="1" dirty="0">
                <a:highlight>
                  <a:srgbClr val="FFFFFF"/>
                </a:highlight>
                <a:latin typeface="Courier New" panose="02070309020205020404" pitchFamily="49" charset="0"/>
              </a:rPr>
              <a:t> </a:t>
            </a:r>
            <a:r>
              <a:rPr lang="pt-BR" sz="1050" b="1" dirty="0">
                <a:solidFill>
                  <a:srgbClr val="FF0000"/>
                </a:solidFill>
                <a:highlight>
                  <a:srgbClr val="FFFFFF"/>
                </a:highlight>
                <a:latin typeface="Courier New" panose="02070309020205020404" pitchFamily="49" charset="0"/>
              </a:rPr>
              <a:t>11</a:t>
            </a:r>
            <a:r>
              <a:rPr lang="pt-BR" sz="1050" b="1" dirty="0">
                <a:solidFill>
                  <a:srgbClr val="000080"/>
                </a:solidFill>
                <a:highlight>
                  <a:srgbClr val="FFFFFF"/>
                </a:highlight>
                <a:latin typeface="Courier New" panose="02070309020205020404" pitchFamily="49" charset="0"/>
              </a:rPr>
              <a:t>,</a:t>
            </a:r>
            <a:r>
              <a:rPr lang="pt-BR" sz="1050" b="1" dirty="0">
                <a:highlight>
                  <a:srgbClr val="FFFFFF"/>
                </a:highlight>
                <a:latin typeface="Courier New" panose="02070309020205020404" pitchFamily="49" charset="0"/>
              </a:rPr>
              <a:t> </a:t>
            </a:r>
            <a:r>
              <a:rPr lang="pt-BR" sz="1050" b="1" dirty="0">
                <a:solidFill>
                  <a:srgbClr val="FF0000"/>
                </a:solidFill>
                <a:highlight>
                  <a:srgbClr val="FFFFFF"/>
                </a:highlight>
                <a:latin typeface="Courier New" panose="02070309020205020404" pitchFamily="49" charset="0"/>
              </a:rPr>
              <a:t>3</a:t>
            </a:r>
            <a:r>
              <a:rPr lang="pt-BR" sz="1050" b="1" dirty="0">
                <a:solidFill>
                  <a:srgbClr val="000080"/>
                </a:solidFill>
                <a:highlight>
                  <a:srgbClr val="FFFFFF"/>
                </a:highlight>
                <a:latin typeface="Courier New" panose="02070309020205020404" pitchFamily="49" charset="0"/>
              </a:rPr>
              <a:t>,</a:t>
            </a:r>
            <a:r>
              <a:rPr lang="pt-BR" sz="1050" b="1" dirty="0">
                <a:highlight>
                  <a:srgbClr val="FFFFFF"/>
                </a:highlight>
                <a:latin typeface="Courier New" panose="02070309020205020404" pitchFamily="49" charset="0"/>
              </a:rPr>
              <a:t> </a:t>
            </a:r>
            <a:r>
              <a:rPr lang="pt-BR" sz="1050" b="1" dirty="0">
                <a:solidFill>
                  <a:srgbClr val="FF0000"/>
                </a:solidFill>
                <a:highlight>
                  <a:srgbClr val="FFFFFF"/>
                </a:highlight>
                <a:latin typeface="Courier New" panose="02070309020205020404" pitchFamily="49" charset="0"/>
              </a:rPr>
              <a:t>8</a:t>
            </a:r>
            <a:r>
              <a:rPr lang="pt-BR" sz="1050" b="1" dirty="0">
                <a:solidFill>
                  <a:srgbClr val="000080"/>
                </a:solidFill>
                <a:highlight>
                  <a:srgbClr val="FFFFFF"/>
                </a:highlight>
                <a:latin typeface="Courier New" panose="02070309020205020404" pitchFamily="49" charset="0"/>
              </a:rPr>
              <a:t>,</a:t>
            </a:r>
            <a:r>
              <a:rPr lang="pt-BR" sz="1050" b="1" dirty="0">
                <a:highlight>
                  <a:srgbClr val="FFFFFF"/>
                </a:highlight>
                <a:latin typeface="Courier New" panose="02070309020205020404" pitchFamily="49" charset="0"/>
              </a:rPr>
              <a:t> </a:t>
            </a:r>
            <a:r>
              <a:rPr lang="pt-BR" sz="1050" b="1" dirty="0">
                <a:solidFill>
                  <a:srgbClr val="FF0000"/>
                </a:solidFill>
                <a:highlight>
                  <a:srgbClr val="FFFFFF"/>
                </a:highlight>
                <a:latin typeface="Courier New" panose="02070309020205020404" pitchFamily="49" charset="0"/>
              </a:rPr>
              <a:t>10</a:t>
            </a:r>
            <a:r>
              <a:rPr lang="pt-BR" sz="1050" b="1" dirty="0">
                <a:solidFill>
                  <a:srgbClr val="000080"/>
                </a:solidFill>
                <a:highlight>
                  <a:srgbClr val="FFFFFF"/>
                </a:highlight>
                <a:latin typeface="Courier New" panose="02070309020205020404" pitchFamily="49" charset="0"/>
              </a:rPr>
              <a:t>]</a:t>
            </a:r>
            <a:endParaRPr lang="pt-BR" sz="1050" b="1" dirty="0">
              <a:highlight>
                <a:srgbClr val="FFFFFF"/>
              </a:highlight>
              <a:latin typeface="Courier New" panose="02070309020205020404" pitchFamily="49" charset="0"/>
            </a:endParaRPr>
          </a:p>
          <a:p>
            <a:endParaRPr lang="en-US" sz="1050" b="1" dirty="0">
              <a:highlight>
                <a:srgbClr val="FFFFFF"/>
              </a:highlight>
              <a:latin typeface="Courier New" panose="02070309020205020404" pitchFamily="49" charset="0"/>
            </a:endParaRPr>
          </a:p>
          <a:p>
            <a:r>
              <a:rPr lang="en-US" sz="1050" b="1" dirty="0" err="1">
                <a:highlight>
                  <a:srgbClr val="FFFFFF"/>
                </a:highlight>
                <a:latin typeface="Courier New" panose="02070309020205020404" pitchFamily="49" charset="0"/>
              </a:rPr>
              <a:t>xs</a:t>
            </a:r>
            <a:r>
              <a:rPr lang="en-US" sz="1050" b="1" dirty="0">
                <a:highlight>
                  <a:srgbClr val="FFFFFF"/>
                </a:highlight>
                <a:latin typeface="Courier New" panose="02070309020205020404" pitchFamily="49" charset="0"/>
              </a:rPr>
              <a:t> </a:t>
            </a:r>
            <a:r>
              <a:rPr lang="en-US" sz="1050" b="1" dirty="0">
                <a:solidFill>
                  <a:srgbClr val="000080"/>
                </a:solidFill>
                <a:highlight>
                  <a:srgbClr val="FFFFFF"/>
                </a:highlight>
                <a:latin typeface="Courier New" panose="02070309020205020404" pitchFamily="49" charset="0"/>
              </a:rPr>
              <a:t>=</a:t>
            </a:r>
            <a:r>
              <a:rPr lang="en-US" sz="1050" b="1" dirty="0">
                <a:highlight>
                  <a:srgbClr val="FFFFFF"/>
                </a:highlight>
                <a:latin typeface="Courier New" panose="02070309020205020404" pitchFamily="49" charset="0"/>
              </a:rPr>
              <a:t> range</a:t>
            </a:r>
            <a:r>
              <a:rPr lang="en-US" sz="1050" b="1" dirty="0">
                <a:solidFill>
                  <a:srgbClr val="000080"/>
                </a:solidFill>
                <a:highlight>
                  <a:srgbClr val="FFFFFF"/>
                </a:highlight>
                <a:latin typeface="Courier New" panose="02070309020205020404" pitchFamily="49" charset="0"/>
              </a:rPr>
              <a:t>(</a:t>
            </a:r>
            <a:r>
              <a:rPr lang="en-US" sz="1050" b="1" dirty="0" err="1">
                <a:highlight>
                  <a:srgbClr val="FFFFFF"/>
                </a:highlight>
                <a:latin typeface="Courier New" panose="02070309020205020404" pitchFamily="49" charset="0"/>
              </a:rPr>
              <a:t>len</a:t>
            </a:r>
            <a:r>
              <a:rPr lang="en-US" sz="1050" b="1" dirty="0">
                <a:solidFill>
                  <a:srgbClr val="000080"/>
                </a:solidFill>
                <a:highlight>
                  <a:srgbClr val="FFFFFF"/>
                </a:highlight>
                <a:latin typeface="Courier New" panose="02070309020205020404" pitchFamily="49" charset="0"/>
              </a:rPr>
              <a:t>(</a:t>
            </a:r>
            <a:r>
              <a:rPr lang="en-US" sz="1050" b="1" dirty="0">
                <a:highlight>
                  <a:srgbClr val="FFFFFF"/>
                </a:highlight>
                <a:latin typeface="Courier New" panose="02070309020205020404" pitchFamily="49" charset="0"/>
              </a:rPr>
              <a:t>movies</a:t>
            </a:r>
            <a:r>
              <a:rPr lang="en-US" sz="1050" b="1" dirty="0">
                <a:solidFill>
                  <a:srgbClr val="000080"/>
                </a:solidFill>
                <a:highlight>
                  <a:srgbClr val="FFFFFF"/>
                </a:highlight>
                <a:latin typeface="Courier New" panose="02070309020205020404" pitchFamily="49" charset="0"/>
              </a:rPr>
              <a:t>))</a:t>
            </a:r>
            <a:r>
              <a:rPr lang="en-US" sz="1050" b="1" dirty="0">
                <a:highlight>
                  <a:srgbClr val="FFFFFF"/>
                </a:highlight>
                <a:latin typeface="Courier New" panose="02070309020205020404" pitchFamily="49" charset="0"/>
              </a:rPr>
              <a:t> </a:t>
            </a:r>
            <a:r>
              <a:rPr lang="en-US" sz="1050" b="1" dirty="0">
                <a:solidFill>
                  <a:srgbClr val="008000"/>
                </a:solidFill>
                <a:highlight>
                  <a:srgbClr val="FFFFFF"/>
                </a:highlight>
                <a:latin typeface="Courier New" panose="02070309020205020404" pitchFamily="49" charset="0"/>
              </a:rPr>
              <a:t># </a:t>
            </a:r>
            <a:r>
              <a:rPr lang="en-US" sz="1050" b="1" dirty="0" err="1">
                <a:solidFill>
                  <a:srgbClr val="008000"/>
                </a:solidFill>
                <a:highlight>
                  <a:srgbClr val="FFFFFF"/>
                </a:highlight>
                <a:latin typeface="Courier New" panose="02070309020205020404" pitchFamily="49" charset="0"/>
              </a:rPr>
              <a:t>xs</a:t>
            </a:r>
            <a:r>
              <a:rPr lang="en-US" sz="1050" b="1" dirty="0">
                <a:solidFill>
                  <a:srgbClr val="008000"/>
                </a:solidFill>
                <a:highlight>
                  <a:srgbClr val="FFFFFF"/>
                </a:highlight>
                <a:latin typeface="Courier New" panose="02070309020205020404" pitchFamily="49" charset="0"/>
              </a:rPr>
              <a:t> is range(5)</a:t>
            </a:r>
            <a:endParaRPr lang="en-US" sz="1050" b="1" dirty="0">
              <a:highlight>
                <a:srgbClr val="FFFFFF"/>
              </a:highlight>
              <a:latin typeface="Courier New" panose="02070309020205020404" pitchFamily="49" charset="0"/>
            </a:endParaRPr>
          </a:p>
          <a:p>
            <a:r>
              <a:rPr lang="en-US" sz="1050" b="1" dirty="0">
                <a:solidFill>
                  <a:srgbClr val="008000"/>
                </a:solidFill>
                <a:highlight>
                  <a:srgbClr val="FFFFFF"/>
                </a:highlight>
                <a:latin typeface="Courier New" panose="02070309020205020404" pitchFamily="49" charset="0"/>
              </a:rPr>
              <a:t># plot bars with left x-coordinates [</a:t>
            </a:r>
            <a:r>
              <a:rPr lang="en-US" sz="1050" b="1" dirty="0" err="1">
                <a:solidFill>
                  <a:srgbClr val="008000"/>
                </a:solidFill>
                <a:highlight>
                  <a:srgbClr val="FFFFFF"/>
                </a:highlight>
                <a:latin typeface="Courier New" panose="02070309020205020404" pitchFamily="49" charset="0"/>
              </a:rPr>
              <a:t>xs</a:t>
            </a:r>
            <a:r>
              <a:rPr lang="en-US" sz="1050" b="1" dirty="0">
                <a:solidFill>
                  <a:srgbClr val="008000"/>
                </a:solidFill>
                <a:highlight>
                  <a:srgbClr val="FFFFFF"/>
                </a:highlight>
                <a:latin typeface="Courier New" panose="02070309020205020404" pitchFamily="49" charset="0"/>
              </a:rPr>
              <a:t>], </a:t>
            </a:r>
            <a:br>
              <a:rPr lang="en-US" sz="1050" b="1" dirty="0">
                <a:solidFill>
                  <a:srgbClr val="008000"/>
                </a:solidFill>
                <a:highlight>
                  <a:srgbClr val="FFFFFF"/>
                </a:highlight>
                <a:latin typeface="Courier New" panose="02070309020205020404" pitchFamily="49" charset="0"/>
              </a:rPr>
            </a:br>
            <a:r>
              <a:rPr lang="en-US" sz="1050" b="1" dirty="0">
                <a:solidFill>
                  <a:srgbClr val="008000"/>
                </a:solidFill>
                <a:highlight>
                  <a:srgbClr val="FFFFFF"/>
                </a:highlight>
                <a:latin typeface="Courier New" panose="02070309020205020404" pitchFamily="49" charset="0"/>
              </a:rPr>
              <a:t># heights [</a:t>
            </a:r>
            <a:r>
              <a:rPr lang="en-US" sz="1050" b="1" dirty="0" err="1">
                <a:solidFill>
                  <a:srgbClr val="008000"/>
                </a:solidFill>
                <a:highlight>
                  <a:srgbClr val="FFFFFF"/>
                </a:highlight>
                <a:latin typeface="Courier New" panose="02070309020205020404" pitchFamily="49" charset="0"/>
              </a:rPr>
              <a:t>num_oscars</a:t>
            </a:r>
            <a:r>
              <a:rPr lang="en-US" sz="1050" b="1" dirty="0">
                <a:solidFill>
                  <a:srgbClr val="008000"/>
                </a:solidFill>
                <a:highlight>
                  <a:srgbClr val="FFFFFF"/>
                </a:highlight>
                <a:latin typeface="Courier New" panose="02070309020205020404" pitchFamily="49" charset="0"/>
              </a:rPr>
              <a:t>]</a:t>
            </a:r>
            <a:endParaRPr lang="en-US" sz="1050" b="1" dirty="0">
              <a:highlight>
                <a:srgbClr val="FFFFFF"/>
              </a:highlight>
              <a:latin typeface="Courier New" panose="02070309020205020404" pitchFamily="49" charset="0"/>
            </a:endParaRPr>
          </a:p>
          <a:p>
            <a:r>
              <a:rPr lang="en-US" sz="1050" b="1" dirty="0" err="1">
                <a:highlight>
                  <a:srgbClr val="FFFFFF"/>
                </a:highlight>
                <a:latin typeface="Courier New" panose="02070309020205020404" pitchFamily="49" charset="0"/>
              </a:rPr>
              <a:t>plt</a:t>
            </a:r>
            <a:r>
              <a:rPr lang="en-US" sz="1050" b="1" dirty="0" err="1">
                <a:solidFill>
                  <a:srgbClr val="000080"/>
                </a:solidFill>
                <a:highlight>
                  <a:srgbClr val="FFFFFF"/>
                </a:highlight>
                <a:latin typeface="Courier New" panose="02070309020205020404" pitchFamily="49" charset="0"/>
              </a:rPr>
              <a:t>.</a:t>
            </a:r>
            <a:r>
              <a:rPr lang="en-US" sz="1050" b="1" dirty="0" err="1">
                <a:highlight>
                  <a:srgbClr val="FFFFFF"/>
                </a:highlight>
                <a:latin typeface="Courier New" panose="02070309020205020404" pitchFamily="49" charset="0"/>
              </a:rPr>
              <a:t>bar</a:t>
            </a:r>
            <a:r>
              <a:rPr lang="en-US" sz="1050" b="1" dirty="0">
                <a:solidFill>
                  <a:srgbClr val="000080"/>
                </a:solidFill>
                <a:highlight>
                  <a:srgbClr val="FFFFFF"/>
                </a:highlight>
                <a:latin typeface="Courier New" panose="02070309020205020404" pitchFamily="49" charset="0"/>
              </a:rPr>
              <a:t>(</a:t>
            </a:r>
            <a:r>
              <a:rPr lang="en-US" sz="1050" b="1" dirty="0" err="1">
                <a:highlight>
                  <a:srgbClr val="FFFFFF"/>
                </a:highlight>
                <a:latin typeface="Courier New" panose="02070309020205020404" pitchFamily="49" charset="0"/>
              </a:rPr>
              <a:t>xs</a:t>
            </a:r>
            <a:r>
              <a:rPr lang="en-US" sz="1050" b="1" dirty="0">
                <a:solidFill>
                  <a:srgbClr val="000080"/>
                </a:solidFill>
                <a:highlight>
                  <a:srgbClr val="FFFFFF"/>
                </a:highlight>
                <a:latin typeface="Courier New" panose="02070309020205020404" pitchFamily="49" charset="0"/>
              </a:rPr>
              <a:t>,</a:t>
            </a:r>
            <a:r>
              <a:rPr lang="en-US" sz="1050" b="1" dirty="0">
                <a:highlight>
                  <a:srgbClr val="FFFFFF"/>
                </a:highlight>
                <a:latin typeface="Courier New" panose="02070309020205020404" pitchFamily="49" charset="0"/>
              </a:rPr>
              <a:t> </a:t>
            </a:r>
            <a:r>
              <a:rPr lang="en-US" sz="1050" b="1" dirty="0" err="1">
                <a:highlight>
                  <a:srgbClr val="FFFFFF"/>
                </a:highlight>
                <a:latin typeface="Courier New" panose="02070309020205020404" pitchFamily="49" charset="0"/>
              </a:rPr>
              <a:t>num_oscars</a:t>
            </a:r>
            <a:r>
              <a:rPr lang="en-US" sz="1050" b="1" dirty="0">
                <a:solidFill>
                  <a:srgbClr val="000080"/>
                </a:solidFill>
                <a:highlight>
                  <a:srgbClr val="FFFFFF"/>
                </a:highlight>
                <a:latin typeface="Courier New" panose="02070309020205020404" pitchFamily="49" charset="0"/>
              </a:rPr>
              <a:t>)</a:t>
            </a:r>
            <a:endParaRPr lang="en-US" sz="1050" b="1" dirty="0">
              <a:highlight>
                <a:srgbClr val="FFFFFF"/>
              </a:highlight>
              <a:latin typeface="Courier New" panose="02070309020205020404" pitchFamily="49" charset="0"/>
            </a:endParaRPr>
          </a:p>
          <a:p>
            <a:r>
              <a:rPr lang="en-US" sz="1050" b="1" dirty="0">
                <a:solidFill>
                  <a:srgbClr val="008000"/>
                </a:solidFill>
                <a:highlight>
                  <a:srgbClr val="FFFFFF"/>
                </a:highlight>
                <a:latin typeface="Courier New" panose="02070309020205020404" pitchFamily="49" charset="0"/>
              </a:rPr>
              <a:t># label x-axis with movie names at bar centers</a:t>
            </a:r>
            <a:endParaRPr lang="en-US" sz="1050" b="1" dirty="0">
              <a:highlight>
                <a:srgbClr val="FFFFFF"/>
              </a:highlight>
              <a:latin typeface="Courier New" panose="02070309020205020404" pitchFamily="49" charset="0"/>
            </a:endParaRPr>
          </a:p>
          <a:p>
            <a:r>
              <a:rPr lang="en-US" sz="1050" b="1" dirty="0" err="1">
                <a:highlight>
                  <a:srgbClr val="FFFFFF"/>
                </a:highlight>
                <a:latin typeface="Courier New" panose="02070309020205020404" pitchFamily="49" charset="0"/>
              </a:rPr>
              <a:t>plt</a:t>
            </a:r>
            <a:r>
              <a:rPr lang="en-US" sz="1050" b="1" dirty="0" err="1">
                <a:solidFill>
                  <a:srgbClr val="000080"/>
                </a:solidFill>
                <a:highlight>
                  <a:srgbClr val="FFFFFF"/>
                </a:highlight>
                <a:latin typeface="Courier New" panose="02070309020205020404" pitchFamily="49" charset="0"/>
              </a:rPr>
              <a:t>.</a:t>
            </a:r>
            <a:r>
              <a:rPr lang="en-US" sz="1050" b="1" dirty="0" err="1">
                <a:highlight>
                  <a:srgbClr val="FFFFFF"/>
                </a:highlight>
                <a:latin typeface="Courier New" panose="02070309020205020404" pitchFamily="49" charset="0"/>
              </a:rPr>
              <a:t>xticks</a:t>
            </a:r>
            <a:r>
              <a:rPr lang="en-US" sz="1050" b="1" dirty="0">
                <a:solidFill>
                  <a:srgbClr val="000080"/>
                </a:solidFill>
                <a:highlight>
                  <a:srgbClr val="FFFFFF"/>
                </a:highlight>
                <a:latin typeface="Courier New" panose="02070309020205020404" pitchFamily="49" charset="0"/>
              </a:rPr>
              <a:t>(</a:t>
            </a:r>
            <a:r>
              <a:rPr lang="en-US" sz="1050" b="1" dirty="0" err="1">
                <a:highlight>
                  <a:srgbClr val="FFFFFF"/>
                </a:highlight>
                <a:latin typeface="Courier New" panose="02070309020205020404" pitchFamily="49" charset="0"/>
              </a:rPr>
              <a:t>xs</a:t>
            </a:r>
            <a:r>
              <a:rPr lang="en-US" sz="1050" b="1" dirty="0">
                <a:solidFill>
                  <a:srgbClr val="000080"/>
                </a:solidFill>
                <a:highlight>
                  <a:srgbClr val="FFFFFF"/>
                </a:highlight>
                <a:latin typeface="Courier New" panose="02070309020205020404" pitchFamily="49" charset="0"/>
              </a:rPr>
              <a:t>,</a:t>
            </a:r>
            <a:r>
              <a:rPr lang="en-US" sz="1050" b="1" dirty="0">
                <a:highlight>
                  <a:srgbClr val="FFFFFF"/>
                </a:highlight>
                <a:latin typeface="Courier New" panose="02070309020205020404" pitchFamily="49" charset="0"/>
              </a:rPr>
              <a:t> movies</a:t>
            </a:r>
            <a:r>
              <a:rPr lang="en-US" sz="1050" b="1" dirty="0">
                <a:solidFill>
                  <a:srgbClr val="000080"/>
                </a:solidFill>
                <a:highlight>
                  <a:srgbClr val="FFFFFF"/>
                </a:highlight>
                <a:latin typeface="Courier New" panose="02070309020205020404" pitchFamily="49" charset="0"/>
              </a:rPr>
              <a:t>)</a:t>
            </a:r>
            <a:endParaRPr lang="en-US" sz="1050" b="1" dirty="0">
              <a:highlight>
                <a:srgbClr val="FFFFFF"/>
              </a:highlight>
              <a:latin typeface="Courier New" panose="02070309020205020404" pitchFamily="49" charset="0"/>
            </a:endParaRPr>
          </a:p>
          <a:p>
            <a:r>
              <a:rPr lang="en-US" sz="1050" b="1" dirty="0">
                <a:solidFill>
                  <a:srgbClr val="008000"/>
                </a:solidFill>
                <a:highlight>
                  <a:srgbClr val="FFFFFF"/>
                </a:highlight>
                <a:latin typeface="Courier New" panose="02070309020205020404" pitchFamily="49" charset="0"/>
              </a:rPr>
              <a:t># alternatively, use the following to replace </a:t>
            </a:r>
            <a:br>
              <a:rPr lang="en-US" sz="1050" b="1" dirty="0">
                <a:solidFill>
                  <a:srgbClr val="008000"/>
                </a:solidFill>
                <a:highlight>
                  <a:srgbClr val="FFFFFF"/>
                </a:highlight>
                <a:latin typeface="Courier New" panose="02070309020205020404" pitchFamily="49" charset="0"/>
              </a:rPr>
            </a:br>
            <a:r>
              <a:rPr lang="en-US" sz="1050" b="1" dirty="0">
                <a:solidFill>
                  <a:srgbClr val="008000"/>
                </a:solidFill>
                <a:highlight>
                  <a:srgbClr val="FFFFFF"/>
                </a:highlight>
                <a:latin typeface="Courier New" panose="02070309020205020404" pitchFamily="49" charset="0"/>
              </a:rPr>
              <a:t># the two lines above</a:t>
            </a:r>
            <a:endParaRPr lang="en-US" sz="1050" b="1" dirty="0">
              <a:highlight>
                <a:srgbClr val="FFFFFF"/>
              </a:highlight>
              <a:latin typeface="Courier New" panose="02070309020205020404" pitchFamily="49" charset="0"/>
            </a:endParaRPr>
          </a:p>
          <a:p>
            <a:r>
              <a:rPr lang="en-US" sz="1050" b="1" dirty="0">
                <a:solidFill>
                  <a:srgbClr val="008000"/>
                </a:solidFill>
                <a:highlight>
                  <a:srgbClr val="FFFFFF"/>
                </a:highlight>
                <a:latin typeface="Courier New" panose="02070309020205020404" pitchFamily="49" charset="0"/>
              </a:rPr>
              <a:t>#</a:t>
            </a:r>
            <a:r>
              <a:rPr lang="en-US" sz="1050" b="1" dirty="0" err="1">
                <a:solidFill>
                  <a:srgbClr val="008000"/>
                </a:solidFill>
                <a:highlight>
                  <a:srgbClr val="FFFFFF"/>
                </a:highlight>
                <a:latin typeface="Courier New" panose="02070309020205020404" pitchFamily="49" charset="0"/>
              </a:rPr>
              <a:t>plt.bar</a:t>
            </a:r>
            <a:r>
              <a:rPr lang="en-US" sz="1050" b="1" dirty="0">
                <a:solidFill>
                  <a:srgbClr val="008000"/>
                </a:solidFill>
                <a:highlight>
                  <a:srgbClr val="FFFFFF"/>
                </a:highlight>
                <a:latin typeface="Courier New" panose="02070309020205020404" pitchFamily="49" charset="0"/>
              </a:rPr>
              <a:t>(</a:t>
            </a:r>
            <a:r>
              <a:rPr lang="en-US" sz="1050" b="1" dirty="0" err="1">
                <a:solidFill>
                  <a:srgbClr val="008000"/>
                </a:solidFill>
                <a:highlight>
                  <a:srgbClr val="FFFFFF"/>
                </a:highlight>
                <a:latin typeface="Courier New" panose="02070309020205020404" pitchFamily="49" charset="0"/>
              </a:rPr>
              <a:t>xs</a:t>
            </a:r>
            <a:r>
              <a:rPr lang="en-US" sz="1050" b="1" dirty="0">
                <a:solidFill>
                  <a:srgbClr val="008000"/>
                </a:solidFill>
                <a:highlight>
                  <a:srgbClr val="FFFFFF"/>
                </a:highlight>
                <a:latin typeface="Courier New" panose="02070309020205020404" pitchFamily="49" charset="0"/>
              </a:rPr>
              <a:t>, </a:t>
            </a:r>
            <a:r>
              <a:rPr lang="en-US" sz="1050" b="1" dirty="0" err="1">
                <a:solidFill>
                  <a:srgbClr val="008000"/>
                </a:solidFill>
                <a:highlight>
                  <a:srgbClr val="FFFFFF"/>
                </a:highlight>
                <a:latin typeface="Courier New" panose="02070309020205020404" pitchFamily="49" charset="0"/>
              </a:rPr>
              <a:t>num_oscars</a:t>
            </a:r>
            <a:r>
              <a:rPr lang="en-US" sz="1050" b="1" dirty="0">
                <a:solidFill>
                  <a:srgbClr val="008000"/>
                </a:solidFill>
                <a:highlight>
                  <a:srgbClr val="FFFFFF"/>
                </a:highlight>
                <a:latin typeface="Courier New" panose="02070309020205020404" pitchFamily="49" charset="0"/>
              </a:rPr>
              <a:t>, </a:t>
            </a:r>
            <a:r>
              <a:rPr lang="en-US" sz="1050" b="1" dirty="0" err="1">
                <a:solidFill>
                  <a:srgbClr val="008000"/>
                </a:solidFill>
                <a:highlight>
                  <a:srgbClr val="FFFFFF"/>
                </a:highlight>
                <a:latin typeface="Courier New" panose="02070309020205020404" pitchFamily="49" charset="0"/>
              </a:rPr>
              <a:t>tick_label</a:t>
            </a:r>
            <a:r>
              <a:rPr lang="en-US" sz="1050" b="1" dirty="0">
                <a:solidFill>
                  <a:srgbClr val="008000"/>
                </a:solidFill>
                <a:highlight>
                  <a:srgbClr val="FFFFFF"/>
                </a:highlight>
                <a:latin typeface="Courier New" panose="02070309020205020404" pitchFamily="49" charset="0"/>
              </a:rPr>
              <a:t>=movies)</a:t>
            </a:r>
            <a:endParaRPr lang="en-US" sz="1050" b="1" dirty="0">
              <a:highlight>
                <a:srgbClr val="FFFFFF"/>
              </a:highlight>
              <a:latin typeface="Courier New" panose="02070309020205020404" pitchFamily="49" charset="0"/>
            </a:endParaRPr>
          </a:p>
          <a:p>
            <a:endParaRPr lang="en-US" sz="1050" b="1" dirty="0">
              <a:highlight>
                <a:srgbClr val="FFFFFF"/>
              </a:highlight>
              <a:latin typeface="Courier New" panose="02070309020205020404" pitchFamily="49" charset="0"/>
            </a:endParaRPr>
          </a:p>
          <a:p>
            <a:r>
              <a:rPr lang="en-US" sz="1050" b="1" dirty="0" err="1">
                <a:highlight>
                  <a:srgbClr val="FFFFFF"/>
                </a:highlight>
                <a:latin typeface="Courier New" panose="02070309020205020404" pitchFamily="49" charset="0"/>
              </a:rPr>
              <a:t>plt</a:t>
            </a:r>
            <a:r>
              <a:rPr lang="en-US" sz="1050" b="1" dirty="0" err="1">
                <a:solidFill>
                  <a:srgbClr val="000080"/>
                </a:solidFill>
                <a:highlight>
                  <a:srgbClr val="FFFFFF"/>
                </a:highlight>
                <a:latin typeface="Courier New" panose="02070309020205020404" pitchFamily="49" charset="0"/>
              </a:rPr>
              <a:t>.</a:t>
            </a:r>
            <a:r>
              <a:rPr lang="en-US" sz="1050" b="1" dirty="0" err="1">
                <a:highlight>
                  <a:srgbClr val="FFFFFF"/>
                </a:highlight>
                <a:latin typeface="Courier New" panose="02070309020205020404" pitchFamily="49" charset="0"/>
              </a:rPr>
              <a:t>ylabel</a:t>
            </a:r>
            <a:r>
              <a:rPr lang="en-US" sz="1050" b="1" dirty="0">
                <a:solidFill>
                  <a:srgbClr val="000080"/>
                </a:solidFill>
                <a:highlight>
                  <a:srgbClr val="FFFFFF"/>
                </a:highlight>
                <a:latin typeface="Courier New" panose="02070309020205020404" pitchFamily="49" charset="0"/>
              </a:rPr>
              <a:t>(</a:t>
            </a:r>
            <a:r>
              <a:rPr lang="en-US" sz="1050" b="1" dirty="0">
                <a:solidFill>
                  <a:srgbClr val="808080"/>
                </a:solidFill>
                <a:highlight>
                  <a:srgbClr val="FFFFFF"/>
                </a:highlight>
                <a:latin typeface="Courier New" panose="02070309020205020404" pitchFamily="49" charset="0"/>
              </a:rPr>
              <a:t>"# of Academy Awards"</a:t>
            </a:r>
            <a:r>
              <a:rPr lang="en-US" sz="1050" b="1" dirty="0">
                <a:solidFill>
                  <a:srgbClr val="000080"/>
                </a:solidFill>
                <a:highlight>
                  <a:srgbClr val="FFFFFF"/>
                </a:highlight>
                <a:latin typeface="Courier New" panose="02070309020205020404" pitchFamily="49" charset="0"/>
              </a:rPr>
              <a:t>)</a:t>
            </a:r>
            <a:endParaRPr lang="en-US" sz="1050" b="1" dirty="0">
              <a:highlight>
                <a:srgbClr val="FFFFFF"/>
              </a:highlight>
              <a:latin typeface="Courier New" panose="02070309020205020404" pitchFamily="49" charset="0"/>
            </a:endParaRPr>
          </a:p>
          <a:p>
            <a:r>
              <a:rPr lang="en-US" sz="1050" b="1" dirty="0" err="1">
                <a:highlight>
                  <a:srgbClr val="FFFFFF"/>
                </a:highlight>
                <a:latin typeface="Courier New" panose="02070309020205020404" pitchFamily="49" charset="0"/>
              </a:rPr>
              <a:t>plt</a:t>
            </a:r>
            <a:r>
              <a:rPr lang="en-US" sz="1050" b="1" dirty="0" err="1">
                <a:solidFill>
                  <a:srgbClr val="000080"/>
                </a:solidFill>
                <a:highlight>
                  <a:srgbClr val="FFFFFF"/>
                </a:highlight>
                <a:latin typeface="Courier New" panose="02070309020205020404" pitchFamily="49" charset="0"/>
              </a:rPr>
              <a:t>.</a:t>
            </a:r>
            <a:r>
              <a:rPr lang="en-US" sz="1050" b="1" dirty="0" err="1">
                <a:highlight>
                  <a:srgbClr val="FFFFFF"/>
                </a:highlight>
                <a:latin typeface="Courier New" panose="02070309020205020404" pitchFamily="49" charset="0"/>
              </a:rPr>
              <a:t>title</a:t>
            </a:r>
            <a:r>
              <a:rPr lang="en-US" sz="1050" b="1" dirty="0">
                <a:solidFill>
                  <a:srgbClr val="000080"/>
                </a:solidFill>
                <a:highlight>
                  <a:srgbClr val="FFFFFF"/>
                </a:highlight>
                <a:latin typeface="Courier New" panose="02070309020205020404" pitchFamily="49" charset="0"/>
              </a:rPr>
              <a:t>(</a:t>
            </a:r>
            <a:r>
              <a:rPr lang="en-US" sz="1050" b="1" dirty="0">
                <a:solidFill>
                  <a:srgbClr val="808080"/>
                </a:solidFill>
                <a:highlight>
                  <a:srgbClr val="FFFFFF"/>
                </a:highlight>
                <a:latin typeface="Courier New" panose="02070309020205020404" pitchFamily="49" charset="0"/>
              </a:rPr>
              <a:t>"My Favorite Movies"</a:t>
            </a:r>
            <a:r>
              <a:rPr lang="en-US" sz="1050" b="1" dirty="0">
                <a:solidFill>
                  <a:srgbClr val="000080"/>
                </a:solidFill>
                <a:highlight>
                  <a:srgbClr val="FFFFFF"/>
                </a:highlight>
                <a:latin typeface="Courier New" panose="02070309020205020404" pitchFamily="49" charset="0"/>
              </a:rPr>
              <a:t>)</a:t>
            </a:r>
            <a:endParaRPr lang="en-US" sz="1050" b="1" dirty="0">
              <a:highlight>
                <a:srgbClr val="FFFFFF"/>
              </a:highlight>
              <a:latin typeface="Courier New" panose="02070309020205020404" pitchFamily="49" charset="0"/>
            </a:endParaRPr>
          </a:p>
          <a:p>
            <a:r>
              <a:rPr lang="en-US" sz="1050" b="1" dirty="0" err="1">
                <a:highlight>
                  <a:srgbClr val="FFFFFF"/>
                </a:highlight>
                <a:latin typeface="Courier New" panose="02070309020205020404" pitchFamily="49" charset="0"/>
              </a:rPr>
              <a:t>plt</a:t>
            </a:r>
            <a:r>
              <a:rPr lang="en-US" sz="1050" b="1" dirty="0" err="1">
                <a:solidFill>
                  <a:srgbClr val="000080"/>
                </a:solidFill>
                <a:highlight>
                  <a:srgbClr val="FFFFFF"/>
                </a:highlight>
                <a:latin typeface="Courier New" panose="02070309020205020404" pitchFamily="49" charset="0"/>
              </a:rPr>
              <a:t>.</a:t>
            </a:r>
            <a:r>
              <a:rPr lang="en-US" sz="1050" b="1" dirty="0" err="1">
                <a:highlight>
                  <a:srgbClr val="FFFFFF"/>
                </a:highlight>
                <a:latin typeface="Courier New" panose="02070309020205020404" pitchFamily="49" charset="0"/>
              </a:rPr>
              <a:t>show</a:t>
            </a:r>
            <a:r>
              <a:rPr lang="en-US" sz="1050" b="1" dirty="0">
                <a:solidFill>
                  <a:srgbClr val="000080"/>
                </a:solidFill>
                <a:highlight>
                  <a:srgbClr val="FFFFFF"/>
                </a:highlight>
                <a:latin typeface="Courier New" panose="02070309020205020404" pitchFamily="49" charset="0"/>
              </a:rPr>
              <a:t>()</a:t>
            </a:r>
            <a:endParaRPr lang="en-US" sz="1050" b="1" dirty="0">
              <a:highlight>
                <a:srgbClr val="FFFFFF"/>
              </a:highlight>
              <a:latin typeface="Courier New" panose="02070309020205020404" pitchFamily="49" charset="0"/>
            </a:endParaRPr>
          </a:p>
        </p:txBody>
      </p:sp>
      <p:pic>
        <p:nvPicPr>
          <p:cNvPr id="5" name="Picture 4"/>
          <p:cNvPicPr>
            <a:picLocks noChangeAspect="1"/>
          </p:cNvPicPr>
          <p:nvPr/>
        </p:nvPicPr>
        <p:blipFill>
          <a:blip r:embed="rId2" cstate="print"/>
          <a:stretch>
            <a:fillRect/>
          </a:stretch>
        </p:blipFill>
        <p:spPr>
          <a:xfrm>
            <a:off x="4137108" y="1440818"/>
            <a:ext cx="4736089" cy="3239190"/>
          </a:xfrm>
          <a:prstGeom prst="rect">
            <a:avLst/>
          </a:prstGeom>
        </p:spPr>
      </p:pic>
    </p:spTree>
    <p:extLst>
      <p:ext uri="{BB962C8B-B14F-4D97-AF65-F5344CB8AC3E}">
        <p14:creationId xmlns:p14="http://schemas.microsoft.com/office/powerpoint/2010/main" val="35006433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solidFill>
                  <a:schemeClr val="bg1"/>
                </a:solidFill>
              </a:rPr>
              <a:t>Barh</a:t>
            </a:r>
            <a:r>
              <a:rPr lang="en-US" dirty="0">
                <a:solidFill>
                  <a:schemeClr val="bg1"/>
                </a:solidFill>
              </a:rPr>
              <a:t> vs bar</a:t>
            </a:r>
          </a:p>
        </p:txBody>
      </p:sp>
      <p:sp>
        <p:nvSpPr>
          <p:cNvPr id="6" name="Content Placeholder 2"/>
          <p:cNvSpPr>
            <a:spLocks noGrp="1"/>
          </p:cNvSpPr>
          <p:nvPr>
            <p:ph type="body" idx="1"/>
          </p:nvPr>
        </p:nvSpPr>
        <p:spPr>
          <a:solidFill>
            <a:schemeClr val="tx2"/>
          </a:solidFill>
        </p:spPr>
        <p:txBody>
          <a:bodyPr>
            <a:normAutofit/>
          </a:bodyPr>
          <a:lstStyle/>
          <a:p>
            <a:endParaRPr lang="en-US" dirty="0"/>
          </a:p>
        </p:txBody>
      </p:sp>
      <p:pic>
        <p:nvPicPr>
          <p:cNvPr id="4" name="Picture 3"/>
          <p:cNvPicPr>
            <a:picLocks noChangeAspect="1"/>
          </p:cNvPicPr>
          <p:nvPr/>
        </p:nvPicPr>
        <p:blipFill>
          <a:blip r:embed="rId3" cstate="print"/>
          <a:stretch>
            <a:fillRect/>
          </a:stretch>
        </p:blipFill>
        <p:spPr>
          <a:xfrm>
            <a:off x="3582729" y="1673449"/>
            <a:ext cx="4957421" cy="3146492"/>
          </a:xfrm>
          <a:prstGeom prst="rect">
            <a:avLst/>
          </a:prstGeom>
        </p:spPr>
      </p:pic>
      <p:sp>
        <p:nvSpPr>
          <p:cNvPr id="5" name="Rectangle 4"/>
          <p:cNvSpPr/>
          <p:nvPr/>
        </p:nvSpPr>
        <p:spPr>
          <a:xfrm>
            <a:off x="684044" y="1640805"/>
            <a:ext cx="6340415" cy="577081"/>
          </a:xfrm>
          <a:prstGeom prst="rect">
            <a:avLst/>
          </a:prstGeom>
        </p:spPr>
        <p:txBody>
          <a:bodyPr wrap="square">
            <a:spAutoFit/>
          </a:bodyPr>
          <a:lstStyle/>
          <a:p>
            <a:r>
              <a:rPr lang="en-US" sz="1050" b="1" dirty="0" err="1">
                <a:highlight>
                  <a:srgbClr val="FFFFFF"/>
                </a:highlight>
                <a:latin typeface="Courier New" panose="02070309020205020404" pitchFamily="49" charset="0"/>
              </a:rPr>
              <a:t>plt</a:t>
            </a:r>
            <a:r>
              <a:rPr lang="en-US" sz="1050" b="1" dirty="0" err="1">
                <a:solidFill>
                  <a:srgbClr val="000080"/>
                </a:solidFill>
                <a:highlight>
                  <a:srgbClr val="FFFFFF"/>
                </a:highlight>
                <a:latin typeface="Courier New" panose="02070309020205020404" pitchFamily="49" charset="0"/>
              </a:rPr>
              <a:t>.</a:t>
            </a:r>
            <a:r>
              <a:rPr lang="en-US" sz="1050" b="1" dirty="0" err="1">
                <a:highlight>
                  <a:srgbClr val="FFFFFF"/>
                </a:highlight>
                <a:latin typeface="Courier New" panose="02070309020205020404" pitchFamily="49" charset="0"/>
              </a:rPr>
              <a:t>barh</a:t>
            </a:r>
            <a:r>
              <a:rPr lang="en-US" sz="1050" b="1" dirty="0">
                <a:solidFill>
                  <a:srgbClr val="000080"/>
                </a:solidFill>
                <a:highlight>
                  <a:srgbClr val="FFFFFF"/>
                </a:highlight>
                <a:latin typeface="Courier New" panose="02070309020205020404" pitchFamily="49" charset="0"/>
              </a:rPr>
              <a:t>(</a:t>
            </a:r>
            <a:r>
              <a:rPr lang="en-US" sz="1050" b="1" dirty="0" err="1">
                <a:highlight>
                  <a:srgbClr val="FFFFFF"/>
                </a:highlight>
                <a:latin typeface="Courier New" panose="02070309020205020404" pitchFamily="49" charset="0"/>
              </a:rPr>
              <a:t>xs</a:t>
            </a:r>
            <a:r>
              <a:rPr lang="en-US" sz="1050" b="1" dirty="0">
                <a:solidFill>
                  <a:srgbClr val="000080"/>
                </a:solidFill>
                <a:highlight>
                  <a:srgbClr val="FFFFFF"/>
                </a:highlight>
                <a:latin typeface="Courier New" panose="02070309020205020404" pitchFamily="49" charset="0"/>
              </a:rPr>
              <a:t>,</a:t>
            </a:r>
            <a:r>
              <a:rPr lang="en-US" sz="1050" b="1" dirty="0">
                <a:highlight>
                  <a:srgbClr val="FFFFFF"/>
                </a:highlight>
                <a:latin typeface="Courier New" panose="02070309020205020404" pitchFamily="49" charset="0"/>
              </a:rPr>
              <a:t> </a:t>
            </a:r>
            <a:r>
              <a:rPr lang="en-US" sz="1050" b="1" dirty="0" err="1">
                <a:highlight>
                  <a:srgbClr val="FFFFFF"/>
                </a:highlight>
                <a:latin typeface="Courier New" panose="02070309020205020404" pitchFamily="49" charset="0"/>
              </a:rPr>
              <a:t>num_oscars</a:t>
            </a:r>
            <a:r>
              <a:rPr lang="en-US" sz="1050" b="1" dirty="0">
                <a:solidFill>
                  <a:srgbClr val="000080"/>
                </a:solidFill>
                <a:highlight>
                  <a:srgbClr val="FFFFFF"/>
                </a:highlight>
                <a:latin typeface="Courier New" panose="02070309020205020404" pitchFamily="49" charset="0"/>
              </a:rPr>
              <a:t>,</a:t>
            </a:r>
            <a:r>
              <a:rPr lang="en-US" sz="1050" b="1" dirty="0">
                <a:highlight>
                  <a:srgbClr val="FFFFFF"/>
                </a:highlight>
                <a:latin typeface="Courier New" panose="02070309020205020404" pitchFamily="49" charset="0"/>
              </a:rPr>
              <a:t> </a:t>
            </a:r>
            <a:r>
              <a:rPr lang="en-US" sz="1050" b="1" dirty="0" err="1">
                <a:highlight>
                  <a:srgbClr val="FFFFFF"/>
                </a:highlight>
                <a:latin typeface="Courier New" panose="02070309020205020404" pitchFamily="49" charset="0"/>
              </a:rPr>
              <a:t>tick_label</a:t>
            </a:r>
            <a:r>
              <a:rPr lang="en-US" sz="1050" b="1" dirty="0">
                <a:solidFill>
                  <a:srgbClr val="000080"/>
                </a:solidFill>
                <a:highlight>
                  <a:srgbClr val="FFFFFF"/>
                </a:highlight>
                <a:latin typeface="Courier New" panose="02070309020205020404" pitchFamily="49" charset="0"/>
              </a:rPr>
              <a:t>=</a:t>
            </a:r>
            <a:r>
              <a:rPr lang="en-US" sz="1050" b="1" dirty="0">
                <a:highlight>
                  <a:srgbClr val="FFFFFF"/>
                </a:highlight>
                <a:latin typeface="Courier New" panose="02070309020205020404" pitchFamily="49" charset="0"/>
              </a:rPr>
              <a:t>movies</a:t>
            </a:r>
            <a:r>
              <a:rPr lang="en-US" sz="1050" b="1" dirty="0">
                <a:solidFill>
                  <a:srgbClr val="000080"/>
                </a:solidFill>
                <a:highlight>
                  <a:srgbClr val="FFFFFF"/>
                </a:highlight>
                <a:latin typeface="Courier New" panose="02070309020205020404" pitchFamily="49" charset="0"/>
              </a:rPr>
              <a:t>)</a:t>
            </a:r>
            <a:endParaRPr lang="en-US" sz="1050" b="1" dirty="0">
              <a:highlight>
                <a:srgbClr val="FFFFFF"/>
              </a:highlight>
              <a:latin typeface="Courier New" panose="02070309020205020404" pitchFamily="49" charset="0"/>
            </a:endParaRPr>
          </a:p>
          <a:p>
            <a:r>
              <a:rPr lang="en-US" sz="1050" b="1" dirty="0" err="1">
                <a:highlight>
                  <a:srgbClr val="FFFFFF"/>
                </a:highlight>
                <a:latin typeface="Courier New" panose="02070309020205020404" pitchFamily="49" charset="0"/>
              </a:rPr>
              <a:t>plt</a:t>
            </a:r>
            <a:r>
              <a:rPr lang="en-US" sz="1050" b="1" dirty="0" err="1">
                <a:solidFill>
                  <a:srgbClr val="000080"/>
                </a:solidFill>
                <a:highlight>
                  <a:srgbClr val="FFFFFF"/>
                </a:highlight>
                <a:latin typeface="Courier New" panose="02070309020205020404" pitchFamily="49" charset="0"/>
              </a:rPr>
              <a:t>.</a:t>
            </a:r>
            <a:r>
              <a:rPr lang="en-US" sz="1050" b="1" dirty="0" err="1">
                <a:highlight>
                  <a:srgbClr val="FFFFFF"/>
                </a:highlight>
                <a:latin typeface="Courier New" panose="02070309020205020404" pitchFamily="49" charset="0"/>
              </a:rPr>
              <a:t>xlabel</a:t>
            </a:r>
            <a:r>
              <a:rPr lang="en-US" sz="1050" b="1" dirty="0">
                <a:solidFill>
                  <a:srgbClr val="000080"/>
                </a:solidFill>
                <a:highlight>
                  <a:srgbClr val="FFFFFF"/>
                </a:highlight>
                <a:latin typeface="Courier New" panose="02070309020205020404" pitchFamily="49" charset="0"/>
              </a:rPr>
              <a:t>(</a:t>
            </a:r>
            <a:r>
              <a:rPr lang="en-US" sz="1050" b="1" dirty="0">
                <a:solidFill>
                  <a:srgbClr val="808080"/>
                </a:solidFill>
                <a:highlight>
                  <a:srgbClr val="FFFFFF"/>
                </a:highlight>
                <a:latin typeface="Courier New" panose="02070309020205020404" pitchFamily="49" charset="0"/>
              </a:rPr>
              <a:t>"# of Academy Awards"</a:t>
            </a:r>
            <a:r>
              <a:rPr lang="en-US" sz="1050" b="1" dirty="0">
                <a:solidFill>
                  <a:srgbClr val="000080"/>
                </a:solidFill>
                <a:highlight>
                  <a:srgbClr val="FFFFFF"/>
                </a:highlight>
                <a:latin typeface="Courier New" panose="02070309020205020404" pitchFamily="49" charset="0"/>
              </a:rPr>
              <a:t>)</a:t>
            </a:r>
            <a:endParaRPr lang="en-US" sz="1050" b="1" dirty="0">
              <a:highlight>
                <a:srgbClr val="FFFFFF"/>
              </a:highlight>
              <a:latin typeface="Courier New" panose="02070309020205020404" pitchFamily="49" charset="0"/>
            </a:endParaRPr>
          </a:p>
          <a:p>
            <a:r>
              <a:rPr lang="en-US" sz="1050" b="1" dirty="0" err="1">
                <a:highlight>
                  <a:srgbClr val="FFFFFF"/>
                </a:highlight>
                <a:latin typeface="Courier New" panose="02070309020205020404" pitchFamily="49" charset="0"/>
              </a:rPr>
              <a:t>plt</a:t>
            </a:r>
            <a:r>
              <a:rPr lang="en-US" sz="1050" b="1" dirty="0" err="1">
                <a:solidFill>
                  <a:srgbClr val="000080"/>
                </a:solidFill>
                <a:highlight>
                  <a:srgbClr val="FFFFFF"/>
                </a:highlight>
                <a:latin typeface="Courier New" panose="02070309020205020404" pitchFamily="49" charset="0"/>
              </a:rPr>
              <a:t>.</a:t>
            </a:r>
            <a:r>
              <a:rPr lang="en-US" sz="1050" b="1" dirty="0" err="1">
                <a:highlight>
                  <a:srgbClr val="FFFFFF"/>
                </a:highlight>
                <a:latin typeface="Courier New" panose="02070309020205020404" pitchFamily="49" charset="0"/>
              </a:rPr>
              <a:t>title</a:t>
            </a:r>
            <a:r>
              <a:rPr lang="en-US" sz="1050" b="1" dirty="0">
                <a:solidFill>
                  <a:srgbClr val="000080"/>
                </a:solidFill>
                <a:highlight>
                  <a:srgbClr val="FFFFFF"/>
                </a:highlight>
                <a:latin typeface="Courier New" panose="02070309020205020404" pitchFamily="49" charset="0"/>
              </a:rPr>
              <a:t>(</a:t>
            </a:r>
            <a:r>
              <a:rPr lang="en-US" sz="1050" b="1" dirty="0">
                <a:solidFill>
                  <a:srgbClr val="808080"/>
                </a:solidFill>
                <a:highlight>
                  <a:srgbClr val="FFFFFF"/>
                </a:highlight>
                <a:latin typeface="Courier New" panose="02070309020205020404" pitchFamily="49" charset="0"/>
              </a:rPr>
              <a:t>"My Favorite Movies"</a:t>
            </a:r>
            <a:r>
              <a:rPr lang="en-US" sz="1050" b="1" dirty="0">
                <a:solidFill>
                  <a:srgbClr val="000080"/>
                </a:solidFill>
                <a:highlight>
                  <a:srgbClr val="FFFFFF"/>
                </a:highlight>
                <a:latin typeface="Courier New" panose="02070309020205020404" pitchFamily="49" charset="0"/>
              </a:rPr>
              <a:t>)</a:t>
            </a:r>
            <a:endParaRPr lang="en-US" sz="1050" b="1" dirty="0">
              <a:highlight>
                <a:srgbClr val="FFFFFF"/>
              </a:highlight>
              <a:latin typeface="Courier New" panose="02070309020205020404" pitchFamily="49" charset="0"/>
            </a:endParaRPr>
          </a:p>
        </p:txBody>
      </p:sp>
    </p:spTree>
    <p:extLst>
      <p:ext uri="{BB962C8B-B14F-4D97-AF65-F5344CB8AC3E}">
        <p14:creationId xmlns:p14="http://schemas.microsoft.com/office/powerpoint/2010/main" val="35844208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solidFill>
              </a:rPr>
              <a:t>Line vs Bar</a:t>
            </a:r>
          </a:p>
        </p:txBody>
      </p:sp>
      <p:sp>
        <p:nvSpPr>
          <p:cNvPr id="6" name="Content Placeholder 2"/>
          <p:cNvSpPr>
            <a:spLocks noGrp="1"/>
          </p:cNvSpPr>
          <p:nvPr>
            <p:ph type="body" idx="1"/>
          </p:nvPr>
        </p:nvSpPr>
        <p:spPr>
          <a:solidFill>
            <a:schemeClr val="tx2"/>
          </a:solidFill>
        </p:spPr>
        <p:txBody>
          <a:bodyPr>
            <a:normAutofit/>
          </a:bodyPr>
          <a:lstStyle/>
          <a:p>
            <a:endParaRPr lang="en-US" dirty="0"/>
          </a:p>
        </p:txBody>
      </p:sp>
      <p:pic>
        <p:nvPicPr>
          <p:cNvPr id="8" name="Picture 7"/>
          <p:cNvPicPr>
            <a:picLocks noChangeAspect="1"/>
          </p:cNvPicPr>
          <p:nvPr/>
        </p:nvPicPr>
        <p:blipFill>
          <a:blip r:embed="rId3" cstate="print"/>
          <a:stretch>
            <a:fillRect/>
          </a:stretch>
        </p:blipFill>
        <p:spPr>
          <a:xfrm>
            <a:off x="684044" y="2007202"/>
            <a:ext cx="3385282" cy="2400787"/>
          </a:xfrm>
          <a:prstGeom prst="rect">
            <a:avLst/>
          </a:prstGeom>
        </p:spPr>
      </p:pic>
      <p:pic>
        <p:nvPicPr>
          <p:cNvPr id="9" name="Picture 8"/>
          <p:cNvPicPr>
            <a:picLocks noChangeAspect="1"/>
          </p:cNvPicPr>
          <p:nvPr/>
        </p:nvPicPr>
        <p:blipFill>
          <a:blip r:embed="rId4" cstate="print"/>
          <a:stretch>
            <a:fillRect/>
          </a:stretch>
        </p:blipFill>
        <p:spPr>
          <a:xfrm>
            <a:off x="4670813" y="1986481"/>
            <a:ext cx="3414499" cy="2421508"/>
          </a:xfrm>
          <a:prstGeom prst="rect">
            <a:avLst/>
          </a:prstGeom>
        </p:spPr>
      </p:pic>
    </p:spTree>
    <p:extLst>
      <p:ext uri="{BB962C8B-B14F-4D97-AF65-F5344CB8AC3E}">
        <p14:creationId xmlns:p14="http://schemas.microsoft.com/office/powerpoint/2010/main" val="25285301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More examples of bar chart</a:t>
            </a:r>
          </a:p>
        </p:txBody>
      </p:sp>
      <p:sp>
        <p:nvSpPr>
          <p:cNvPr id="3" name="Content Placeholder 2"/>
          <p:cNvSpPr>
            <a:spLocks noGrp="1"/>
          </p:cNvSpPr>
          <p:nvPr>
            <p:ph idx="1"/>
          </p:nvPr>
        </p:nvSpPr>
        <p:spPr>
          <a:xfrm>
            <a:off x="628650" y="3851032"/>
            <a:ext cx="7886700" cy="812409"/>
          </a:xfrm>
        </p:spPr>
        <p:txBody>
          <a:bodyPr>
            <a:normAutofit fontScale="92500" lnSpcReduction="20000"/>
          </a:bodyPr>
          <a:lstStyle/>
          <a:p>
            <a:r>
              <a:rPr lang="en-US" dirty="0"/>
              <a:t>These are also called histograms (discuss later)</a:t>
            </a:r>
          </a:p>
          <a:p>
            <a:r>
              <a:rPr lang="en-US" dirty="0"/>
              <a:t>More advanced bar charts (bar charts with multiple groups, etc.) will be discussed later in pandas.</a:t>
            </a:r>
          </a:p>
        </p:txBody>
      </p:sp>
      <p:pic>
        <p:nvPicPr>
          <p:cNvPr id="4" name="Picture 3"/>
          <p:cNvPicPr>
            <a:picLocks noChangeAspect="1"/>
          </p:cNvPicPr>
          <p:nvPr/>
        </p:nvPicPr>
        <p:blipFill>
          <a:blip r:embed="rId2" cstate="print"/>
          <a:stretch>
            <a:fillRect/>
          </a:stretch>
        </p:blipFill>
        <p:spPr>
          <a:xfrm>
            <a:off x="628650" y="1115999"/>
            <a:ext cx="3620325" cy="2648554"/>
          </a:xfrm>
          <a:prstGeom prst="rect">
            <a:avLst/>
          </a:prstGeom>
        </p:spPr>
      </p:pic>
      <p:pic>
        <p:nvPicPr>
          <p:cNvPr id="5" name="Picture 4"/>
          <p:cNvPicPr>
            <a:picLocks noChangeAspect="1"/>
          </p:cNvPicPr>
          <p:nvPr/>
        </p:nvPicPr>
        <p:blipFill>
          <a:blip r:embed="rId3" cstate="print"/>
          <a:stretch>
            <a:fillRect/>
          </a:stretch>
        </p:blipFill>
        <p:spPr>
          <a:xfrm>
            <a:off x="4727352" y="1116000"/>
            <a:ext cx="3677488" cy="2648554"/>
          </a:xfrm>
          <a:prstGeom prst="rect">
            <a:avLst/>
          </a:prstGeom>
        </p:spPr>
      </p:pic>
    </p:spTree>
    <p:extLst>
      <p:ext uri="{BB962C8B-B14F-4D97-AF65-F5344CB8AC3E}">
        <p14:creationId xmlns:p14="http://schemas.microsoft.com/office/powerpoint/2010/main" val="1478431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Rectangle 2">
            <a:extLst>
              <a:ext uri="{FF2B5EF4-FFF2-40B4-BE49-F238E27FC236}">
                <a16:creationId xmlns:a16="http://schemas.microsoft.com/office/drawing/2014/main" id="{D5A96B51-B6F1-0845-B030-D8DB78E29834}"/>
              </a:ext>
            </a:extLst>
          </p:cNvPr>
          <p:cNvSpPr>
            <a:spLocks noChangeArrowheads="1"/>
          </p:cNvSpPr>
          <p:nvPr/>
        </p:nvSpPr>
        <p:spPr bwMode="auto">
          <a:xfrm>
            <a:off x="3143250" y="1371600"/>
            <a:ext cx="3028950" cy="427435"/>
          </a:xfrm>
          <a:prstGeom prst="rect">
            <a:avLst/>
          </a:prstGeom>
          <a:solidFill>
            <a:srgbClr val="CBDDF7"/>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eaLnBrk="1" hangingPunct="1"/>
            <a:endParaRPr lang="en-US" altLang="en-US" sz="1800"/>
          </a:p>
        </p:txBody>
      </p:sp>
      <p:sp>
        <p:nvSpPr>
          <p:cNvPr id="6146" name="Rectangle 3">
            <a:extLst>
              <a:ext uri="{FF2B5EF4-FFF2-40B4-BE49-F238E27FC236}">
                <a16:creationId xmlns:a16="http://schemas.microsoft.com/office/drawing/2014/main" id="{63018C89-1809-4C4D-A0E4-5339F8F3FAE3}"/>
              </a:ext>
            </a:extLst>
          </p:cNvPr>
          <p:cNvSpPr>
            <a:spLocks noGrp="1" noChangeArrowheads="1"/>
          </p:cNvSpPr>
          <p:nvPr>
            <p:ph type="title"/>
          </p:nvPr>
        </p:nvSpPr>
        <p:spPr>
          <a:noFill/>
        </p:spPr>
        <p:txBody>
          <a:bodyPr spcFirstLastPara="1" wrap="square" lIns="69056" tIns="34529" rIns="69056" bIns="34529" anchor="b" anchorCtr="0"/>
          <a:lstStyle/>
          <a:p>
            <a:pPr defTabSz="685800"/>
            <a:r>
              <a:rPr lang="en-US" altLang="en-US" dirty="0"/>
              <a:t>Measurement Levels</a:t>
            </a:r>
            <a:endParaRPr lang="en-US" altLang="en-US" dirty="0">
              <a:solidFill>
                <a:srgbClr val="000000"/>
              </a:solidFill>
            </a:endParaRPr>
          </a:p>
        </p:txBody>
      </p:sp>
      <p:sp>
        <p:nvSpPr>
          <p:cNvPr id="6147" name="Rectangle 4">
            <a:extLst>
              <a:ext uri="{FF2B5EF4-FFF2-40B4-BE49-F238E27FC236}">
                <a16:creationId xmlns:a16="http://schemas.microsoft.com/office/drawing/2014/main" id="{DAAC486E-D670-1C4D-8729-75FA7B5937C7}"/>
              </a:ext>
            </a:extLst>
          </p:cNvPr>
          <p:cNvSpPr>
            <a:spLocks noChangeArrowheads="1"/>
          </p:cNvSpPr>
          <p:nvPr/>
        </p:nvSpPr>
        <p:spPr bwMode="auto">
          <a:xfrm>
            <a:off x="3143250" y="2286000"/>
            <a:ext cx="3028950" cy="427435"/>
          </a:xfrm>
          <a:prstGeom prst="rect">
            <a:avLst/>
          </a:prstGeom>
          <a:solidFill>
            <a:srgbClr val="CBDDF7"/>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eaLnBrk="1" hangingPunct="1"/>
            <a:endParaRPr lang="en-US" altLang="en-US" sz="1800"/>
          </a:p>
        </p:txBody>
      </p:sp>
      <p:sp>
        <p:nvSpPr>
          <p:cNvPr id="6148" name="Rectangle 5">
            <a:extLst>
              <a:ext uri="{FF2B5EF4-FFF2-40B4-BE49-F238E27FC236}">
                <a16:creationId xmlns:a16="http://schemas.microsoft.com/office/drawing/2014/main" id="{C37AC5B9-3186-0747-B9E1-64C06E3D2741}"/>
              </a:ext>
            </a:extLst>
          </p:cNvPr>
          <p:cNvSpPr>
            <a:spLocks noChangeArrowheads="1"/>
          </p:cNvSpPr>
          <p:nvPr/>
        </p:nvSpPr>
        <p:spPr bwMode="auto">
          <a:xfrm>
            <a:off x="3429000" y="2343150"/>
            <a:ext cx="2633663" cy="3928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gn="ctr">
              <a:spcBef>
                <a:spcPct val="50000"/>
              </a:spcBef>
            </a:pPr>
            <a:r>
              <a:rPr lang="en-US" altLang="en-US" sz="2100" b="1"/>
              <a:t>Interval Data</a:t>
            </a:r>
          </a:p>
        </p:txBody>
      </p:sp>
      <p:sp>
        <p:nvSpPr>
          <p:cNvPr id="6149" name="Rectangle 6">
            <a:extLst>
              <a:ext uri="{FF2B5EF4-FFF2-40B4-BE49-F238E27FC236}">
                <a16:creationId xmlns:a16="http://schemas.microsoft.com/office/drawing/2014/main" id="{603AC14B-A75F-6744-91E6-9A1C32288CB6}"/>
              </a:ext>
            </a:extLst>
          </p:cNvPr>
          <p:cNvSpPr>
            <a:spLocks noChangeArrowheads="1"/>
          </p:cNvSpPr>
          <p:nvPr/>
        </p:nvSpPr>
        <p:spPr bwMode="auto">
          <a:xfrm>
            <a:off x="3152775" y="3252788"/>
            <a:ext cx="3019425" cy="427435"/>
          </a:xfrm>
          <a:prstGeom prst="rect">
            <a:avLst/>
          </a:prstGeom>
          <a:solidFill>
            <a:srgbClr val="FDE0BD"/>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eaLnBrk="1" hangingPunct="1"/>
            <a:endParaRPr lang="en-US" altLang="en-US" sz="1800"/>
          </a:p>
        </p:txBody>
      </p:sp>
      <p:sp>
        <p:nvSpPr>
          <p:cNvPr id="6150" name="Rectangle 7">
            <a:extLst>
              <a:ext uri="{FF2B5EF4-FFF2-40B4-BE49-F238E27FC236}">
                <a16:creationId xmlns:a16="http://schemas.microsoft.com/office/drawing/2014/main" id="{EBC1FE05-59CE-DC49-8BCA-04CBB854C004}"/>
              </a:ext>
            </a:extLst>
          </p:cNvPr>
          <p:cNvSpPr>
            <a:spLocks noChangeArrowheads="1"/>
          </p:cNvSpPr>
          <p:nvPr/>
        </p:nvSpPr>
        <p:spPr bwMode="auto">
          <a:xfrm>
            <a:off x="3240881" y="3306366"/>
            <a:ext cx="2892029" cy="3928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gn="ctr">
              <a:spcBef>
                <a:spcPct val="50000"/>
              </a:spcBef>
            </a:pPr>
            <a:r>
              <a:rPr lang="en-US" altLang="en-US" sz="2100" b="1"/>
              <a:t>Ordinal Data</a:t>
            </a:r>
          </a:p>
        </p:txBody>
      </p:sp>
      <p:sp>
        <p:nvSpPr>
          <p:cNvPr id="6151" name="Rectangle 8">
            <a:extLst>
              <a:ext uri="{FF2B5EF4-FFF2-40B4-BE49-F238E27FC236}">
                <a16:creationId xmlns:a16="http://schemas.microsoft.com/office/drawing/2014/main" id="{9D02BCAB-A4C2-7548-B610-61092F5A37D6}"/>
              </a:ext>
            </a:extLst>
          </p:cNvPr>
          <p:cNvSpPr>
            <a:spLocks noChangeArrowheads="1"/>
          </p:cNvSpPr>
          <p:nvPr/>
        </p:nvSpPr>
        <p:spPr bwMode="auto">
          <a:xfrm>
            <a:off x="3143250" y="4224338"/>
            <a:ext cx="3028950" cy="427435"/>
          </a:xfrm>
          <a:prstGeom prst="rect">
            <a:avLst/>
          </a:prstGeom>
          <a:solidFill>
            <a:srgbClr val="FDE0BD"/>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eaLnBrk="1" hangingPunct="1"/>
            <a:endParaRPr lang="en-US" altLang="en-US" sz="1800"/>
          </a:p>
        </p:txBody>
      </p:sp>
      <p:sp>
        <p:nvSpPr>
          <p:cNvPr id="6152" name="Rectangle 9">
            <a:extLst>
              <a:ext uri="{FF2B5EF4-FFF2-40B4-BE49-F238E27FC236}">
                <a16:creationId xmlns:a16="http://schemas.microsoft.com/office/drawing/2014/main" id="{BB00EE45-13DC-1342-9EDB-37FBC92A4D1E}"/>
              </a:ext>
            </a:extLst>
          </p:cNvPr>
          <p:cNvSpPr>
            <a:spLocks noChangeArrowheads="1"/>
          </p:cNvSpPr>
          <p:nvPr/>
        </p:nvSpPr>
        <p:spPr bwMode="auto">
          <a:xfrm>
            <a:off x="2983706" y="4277916"/>
            <a:ext cx="3406379" cy="392898"/>
          </a:xfrm>
          <a:prstGeom prst="rect">
            <a:avLst/>
          </a:prstGeom>
          <a:noFill/>
          <a:ln>
            <a:noFill/>
          </a:ln>
          <a:effectLst/>
          <a:extLst>
            <a:ext uri="{909E8E84-426E-40DD-AFC4-6F175D3DCCD1}">
              <a14:hiddenFill xmlns:a14="http://schemas.microsoft.com/office/drawing/2010/main">
                <a:solidFill>
                  <a:srgbClr val="FFFFCD"/>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gn="ctr">
              <a:spcBef>
                <a:spcPct val="50000"/>
              </a:spcBef>
            </a:pPr>
            <a:r>
              <a:rPr lang="en-US" altLang="en-US" sz="2100" b="1"/>
              <a:t> Nominal Data</a:t>
            </a:r>
          </a:p>
        </p:txBody>
      </p:sp>
      <p:sp>
        <p:nvSpPr>
          <p:cNvPr id="6153" name="Rectangle 11">
            <a:extLst>
              <a:ext uri="{FF2B5EF4-FFF2-40B4-BE49-F238E27FC236}">
                <a16:creationId xmlns:a16="http://schemas.microsoft.com/office/drawing/2014/main" id="{2BDF6246-5D2B-8B42-9EDD-39D21598E13E}"/>
              </a:ext>
            </a:extLst>
          </p:cNvPr>
          <p:cNvSpPr>
            <a:spLocks noChangeArrowheads="1"/>
          </p:cNvSpPr>
          <p:nvPr/>
        </p:nvSpPr>
        <p:spPr bwMode="auto">
          <a:xfrm>
            <a:off x="6286500" y="1885950"/>
            <a:ext cx="1600200" cy="2774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spcBef>
                <a:spcPct val="50000"/>
              </a:spcBef>
            </a:pPr>
            <a:r>
              <a:rPr lang="en-US" altLang="en-US" sz="1350"/>
              <a:t>Quantitative Data</a:t>
            </a:r>
          </a:p>
        </p:txBody>
      </p:sp>
      <p:sp>
        <p:nvSpPr>
          <p:cNvPr id="6154" name="Rectangle 12">
            <a:extLst>
              <a:ext uri="{FF2B5EF4-FFF2-40B4-BE49-F238E27FC236}">
                <a16:creationId xmlns:a16="http://schemas.microsoft.com/office/drawing/2014/main" id="{F6E359D8-1094-9040-8CF5-0425C1FC16FC}"/>
              </a:ext>
            </a:extLst>
          </p:cNvPr>
          <p:cNvSpPr>
            <a:spLocks noChangeArrowheads="1"/>
          </p:cNvSpPr>
          <p:nvPr/>
        </p:nvSpPr>
        <p:spPr bwMode="auto">
          <a:xfrm>
            <a:off x="6229350" y="3829050"/>
            <a:ext cx="1600200" cy="2774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spcBef>
                <a:spcPct val="50000"/>
              </a:spcBef>
            </a:pPr>
            <a:r>
              <a:rPr lang="en-US" altLang="en-US" sz="1350"/>
              <a:t>Qualitative Data</a:t>
            </a:r>
          </a:p>
        </p:txBody>
      </p:sp>
      <p:sp>
        <p:nvSpPr>
          <p:cNvPr id="6155" name="Rectangle 13">
            <a:extLst>
              <a:ext uri="{FF2B5EF4-FFF2-40B4-BE49-F238E27FC236}">
                <a16:creationId xmlns:a16="http://schemas.microsoft.com/office/drawing/2014/main" id="{7EC6BAD9-D2E5-E645-A8E6-92E64EE3E25E}"/>
              </a:ext>
            </a:extLst>
          </p:cNvPr>
          <p:cNvSpPr>
            <a:spLocks noChangeArrowheads="1"/>
          </p:cNvSpPr>
          <p:nvPr/>
        </p:nvSpPr>
        <p:spPr bwMode="auto">
          <a:xfrm>
            <a:off x="1257300" y="4286250"/>
            <a:ext cx="1943100" cy="4229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nSpc>
                <a:spcPct val="85000"/>
              </a:lnSpc>
              <a:spcBef>
                <a:spcPct val="50000"/>
              </a:spcBef>
            </a:pPr>
            <a:r>
              <a:rPr lang="en-US" altLang="en-US" sz="1350" dirty="0"/>
              <a:t>Categories (no  ordering or direction)</a:t>
            </a:r>
          </a:p>
        </p:txBody>
      </p:sp>
      <p:sp>
        <p:nvSpPr>
          <p:cNvPr id="6156" name="Rectangle 14">
            <a:extLst>
              <a:ext uri="{FF2B5EF4-FFF2-40B4-BE49-F238E27FC236}">
                <a16:creationId xmlns:a16="http://schemas.microsoft.com/office/drawing/2014/main" id="{53FA1E1D-7694-D144-8659-019E03F2CD80}"/>
              </a:ext>
            </a:extLst>
          </p:cNvPr>
          <p:cNvSpPr>
            <a:spLocks noChangeArrowheads="1"/>
          </p:cNvSpPr>
          <p:nvPr/>
        </p:nvSpPr>
        <p:spPr bwMode="auto">
          <a:xfrm>
            <a:off x="1257300" y="3257550"/>
            <a:ext cx="2000250" cy="5994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nSpc>
                <a:spcPct val="85000"/>
              </a:lnSpc>
              <a:spcBef>
                <a:spcPct val="50000"/>
              </a:spcBef>
            </a:pPr>
            <a:r>
              <a:rPr lang="en-US" altLang="en-US" sz="1350" dirty="0"/>
              <a:t>Ordered Categories (rankings, order, or scaling) </a:t>
            </a:r>
          </a:p>
        </p:txBody>
      </p:sp>
      <p:sp>
        <p:nvSpPr>
          <p:cNvPr id="6157" name="Rectangle 15">
            <a:extLst>
              <a:ext uri="{FF2B5EF4-FFF2-40B4-BE49-F238E27FC236}">
                <a16:creationId xmlns:a16="http://schemas.microsoft.com/office/drawing/2014/main" id="{55556065-9C79-9746-A75A-B6C366C2F90C}"/>
              </a:ext>
            </a:extLst>
          </p:cNvPr>
          <p:cNvSpPr>
            <a:spLocks noChangeArrowheads="1"/>
          </p:cNvSpPr>
          <p:nvPr/>
        </p:nvSpPr>
        <p:spPr bwMode="auto">
          <a:xfrm>
            <a:off x="1257300" y="2286000"/>
            <a:ext cx="1828800" cy="5994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nSpc>
                <a:spcPct val="85000"/>
              </a:lnSpc>
              <a:spcBef>
                <a:spcPct val="50000"/>
              </a:spcBef>
            </a:pPr>
            <a:r>
              <a:rPr lang="en-US" altLang="en-US" sz="1350"/>
              <a:t>Differences between measurements but no true zero</a:t>
            </a:r>
          </a:p>
        </p:txBody>
      </p:sp>
      <p:sp>
        <p:nvSpPr>
          <p:cNvPr id="6158" name="Rectangle 16">
            <a:extLst>
              <a:ext uri="{FF2B5EF4-FFF2-40B4-BE49-F238E27FC236}">
                <a16:creationId xmlns:a16="http://schemas.microsoft.com/office/drawing/2014/main" id="{349371BF-FE14-B04D-A349-B3D7B178055C}"/>
              </a:ext>
            </a:extLst>
          </p:cNvPr>
          <p:cNvSpPr>
            <a:spLocks noChangeArrowheads="1"/>
          </p:cNvSpPr>
          <p:nvPr/>
        </p:nvSpPr>
        <p:spPr bwMode="auto">
          <a:xfrm>
            <a:off x="3429000" y="1428750"/>
            <a:ext cx="2633663" cy="3928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gn="ctr">
              <a:spcBef>
                <a:spcPct val="50000"/>
              </a:spcBef>
            </a:pPr>
            <a:r>
              <a:rPr lang="en-US" altLang="en-US" sz="2100" b="1"/>
              <a:t>Ratio Data</a:t>
            </a:r>
          </a:p>
        </p:txBody>
      </p:sp>
      <p:sp>
        <p:nvSpPr>
          <p:cNvPr id="6159" name="AutoShape 17">
            <a:extLst>
              <a:ext uri="{FF2B5EF4-FFF2-40B4-BE49-F238E27FC236}">
                <a16:creationId xmlns:a16="http://schemas.microsoft.com/office/drawing/2014/main" id="{2B585121-5C5E-5048-81E9-333B7E79B87B}"/>
              </a:ext>
            </a:extLst>
          </p:cNvPr>
          <p:cNvSpPr>
            <a:spLocks noChangeArrowheads="1"/>
          </p:cNvSpPr>
          <p:nvPr/>
        </p:nvSpPr>
        <p:spPr bwMode="auto">
          <a:xfrm>
            <a:off x="4572000" y="1885950"/>
            <a:ext cx="171450" cy="342900"/>
          </a:xfrm>
          <a:prstGeom prst="upArrow">
            <a:avLst>
              <a:gd name="adj1" fmla="val 50000"/>
              <a:gd name="adj2" fmla="val 500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eaLnBrk="1" hangingPunct="1"/>
            <a:endParaRPr lang="en-US" altLang="en-US" sz="1800"/>
          </a:p>
        </p:txBody>
      </p:sp>
      <p:sp>
        <p:nvSpPr>
          <p:cNvPr id="6160" name="AutoShape 18">
            <a:extLst>
              <a:ext uri="{FF2B5EF4-FFF2-40B4-BE49-F238E27FC236}">
                <a16:creationId xmlns:a16="http://schemas.microsoft.com/office/drawing/2014/main" id="{79C5C8FC-7317-5148-B96F-6D06CE2FA9D1}"/>
              </a:ext>
            </a:extLst>
          </p:cNvPr>
          <p:cNvSpPr>
            <a:spLocks noChangeArrowheads="1"/>
          </p:cNvSpPr>
          <p:nvPr/>
        </p:nvSpPr>
        <p:spPr bwMode="auto">
          <a:xfrm>
            <a:off x="4572000" y="2800350"/>
            <a:ext cx="171450" cy="342900"/>
          </a:xfrm>
          <a:prstGeom prst="upArrow">
            <a:avLst>
              <a:gd name="adj1" fmla="val 50000"/>
              <a:gd name="adj2" fmla="val 500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eaLnBrk="1" hangingPunct="1"/>
            <a:endParaRPr lang="en-US" altLang="en-US" sz="1800"/>
          </a:p>
        </p:txBody>
      </p:sp>
      <p:sp>
        <p:nvSpPr>
          <p:cNvPr id="6161" name="AutoShape 19">
            <a:extLst>
              <a:ext uri="{FF2B5EF4-FFF2-40B4-BE49-F238E27FC236}">
                <a16:creationId xmlns:a16="http://schemas.microsoft.com/office/drawing/2014/main" id="{7F88C104-8EAB-6348-9EF1-B1B245AF8206}"/>
              </a:ext>
            </a:extLst>
          </p:cNvPr>
          <p:cNvSpPr>
            <a:spLocks noChangeArrowheads="1"/>
          </p:cNvSpPr>
          <p:nvPr/>
        </p:nvSpPr>
        <p:spPr bwMode="auto">
          <a:xfrm>
            <a:off x="4572000" y="3771900"/>
            <a:ext cx="171450" cy="342900"/>
          </a:xfrm>
          <a:prstGeom prst="upArrow">
            <a:avLst>
              <a:gd name="adj1" fmla="val 50000"/>
              <a:gd name="adj2" fmla="val 500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eaLnBrk="1" hangingPunct="1"/>
            <a:endParaRPr lang="en-US" altLang="en-US" sz="1800"/>
          </a:p>
        </p:txBody>
      </p:sp>
      <p:sp>
        <p:nvSpPr>
          <p:cNvPr id="6162" name="Rectangle 20">
            <a:extLst>
              <a:ext uri="{FF2B5EF4-FFF2-40B4-BE49-F238E27FC236}">
                <a16:creationId xmlns:a16="http://schemas.microsoft.com/office/drawing/2014/main" id="{891540C5-7659-2B4F-9655-8F4E21B1241C}"/>
              </a:ext>
            </a:extLst>
          </p:cNvPr>
          <p:cNvSpPr>
            <a:spLocks noChangeArrowheads="1"/>
          </p:cNvSpPr>
          <p:nvPr/>
        </p:nvSpPr>
        <p:spPr bwMode="auto">
          <a:xfrm>
            <a:off x="1257300" y="1371600"/>
            <a:ext cx="1771650" cy="5994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nSpc>
                <a:spcPct val="85000"/>
              </a:lnSpc>
              <a:spcBef>
                <a:spcPct val="50000"/>
              </a:spcBef>
            </a:pPr>
            <a:r>
              <a:rPr lang="en-US" altLang="en-US" sz="1350" dirty="0"/>
              <a:t>Differences between measurements, true zero exists</a:t>
            </a:r>
          </a:p>
        </p:txBody>
      </p:sp>
    </p:spTree>
    <p:extLst>
      <p:ext uri="{BB962C8B-B14F-4D97-AF65-F5344CB8AC3E}">
        <p14:creationId xmlns:p14="http://schemas.microsoft.com/office/powerpoint/2010/main" val="255820781"/>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2">
            <a:extLst>
              <a:ext uri="{FF2B5EF4-FFF2-40B4-BE49-F238E27FC236}">
                <a16:creationId xmlns:a16="http://schemas.microsoft.com/office/drawing/2014/main" id="{3D4C543F-B390-E043-B644-B3C1D2EE926E}"/>
              </a:ext>
            </a:extLst>
          </p:cNvPr>
          <p:cNvSpPr>
            <a:spLocks noGrp="1" noChangeArrowheads="1"/>
          </p:cNvSpPr>
          <p:nvPr>
            <p:ph type="title"/>
          </p:nvPr>
        </p:nvSpPr>
        <p:spPr/>
        <p:txBody>
          <a:bodyPr/>
          <a:lstStyle/>
          <a:p>
            <a:pPr defTabSz="685800">
              <a:lnSpc>
                <a:spcPct val="70000"/>
              </a:lnSpc>
            </a:pPr>
            <a:r>
              <a:rPr lang="en-US" altLang="en-US" dirty="0"/>
              <a:t>Questions:</a:t>
            </a:r>
          </a:p>
        </p:txBody>
      </p:sp>
      <p:sp>
        <p:nvSpPr>
          <p:cNvPr id="32770" name="Rectangle 3">
            <a:extLst>
              <a:ext uri="{FF2B5EF4-FFF2-40B4-BE49-F238E27FC236}">
                <a16:creationId xmlns:a16="http://schemas.microsoft.com/office/drawing/2014/main" id="{830C68BB-F192-5C48-A440-228C84E6EDEB}"/>
              </a:ext>
            </a:extLst>
          </p:cNvPr>
          <p:cNvSpPr>
            <a:spLocks noGrp="1" noChangeArrowheads="1"/>
          </p:cNvSpPr>
          <p:nvPr>
            <p:ph type="body" idx="1"/>
          </p:nvPr>
        </p:nvSpPr>
        <p:spPr/>
        <p:txBody>
          <a:bodyPr/>
          <a:lstStyle/>
          <a:p>
            <a:pPr marL="342900" defTabSz="685800">
              <a:lnSpc>
                <a:spcPct val="90000"/>
              </a:lnSpc>
              <a:buFont typeface="+mj-lt"/>
              <a:buAutoNum type="arabicPeriod"/>
            </a:pPr>
            <a:r>
              <a:rPr lang="en-US" altLang="en-US" dirty="0">
                <a:solidFill>
                  <a:schemeClr val="tx1"/>
                </a:solidFill>
              </a:rPr>
              <a:t>How wide should each interval be? How many classes should be used?</a:t>
            </a:r>
          </a:p>
          <a:p>
            <a:pPr marL="342900" defTabSz="685800">
              <a:lnSpc>
                <a:spcPct val="90000"/>
              </a:lnSpc>
              <a:buFont typeface="+mj-lt"/>
              <a:buAutoNum type="arabicPeriod"/>
            </a:pPr>
            <a:r>
              <a:rPr lang="en-US" altLang="en-US" dirty="0">
                <a:solidFill>
                  <a:schemeClr val="tx1"/>
                </a:solidFill>
              </a:rPr>
              <a:t>How should the endpoints of the intervals be determined?</a:t>
            </a:r>
            <a:br>
              <a:rPr lang="en-US" altLang="en-US" dirty="0">
                <a:solidFill>
                  <a:schemeClr val="tx1"/>
                </a:solidFill>
              </a:rPr>
            </a:br>
            <a:endParaRPr lang="en-US" altLang="en-US" dirty="0">
              <a:solidFill>
                <a:schemeClr val="tx1"/>
              </a:solidFill>
            </a:endParaRPr>
          </a:p>
          <a:p>
            <a:pPr marL="285750" indent="-285750" defTabSz="685800">
              <a:lnSpc>
                <a:spcPct val="90000"/>
              </a:lnSpc>
            </a:pPr>
            <a:r>
              <a:rPr lang="en-US" altLang="en-US" dirty="0">
                <a:solidFill>
                  <a:schemeClr val="tx1"/>
                </a:solidFill>
              </a:rPr>
              <a:t>Often answered by trial and error, subject to user judgment.</a:t>
            </a:r>
          </a:p>
          <a:p>
            <a:pPr marL="285750" indent="-285750" defTabSz="685800">
              <a:lnSpc>
                <a:spcPct val="90000"/>
              </a:lnSpc>
            </a:pPr>
            <a:endParaRPr lang="en-US" altLang="en-US" dirty="0">
              <a:solidFill>
                <a:schemeClr val="tx1"/>
              </a:solidFill>
            </a:endParaRPr>
          </a:p>
          <a:p>
            <a:pPr marL="285750" indent="-285750" defTabSz="685800">
              <a:lnSpc>
                <a:spcPct val="90000"/>
              </a:lnSpc>
              <a:spcBef>
                <a:spcPct val="0"/>
              </a:spcBef>
            </a:pPr>
            <a:r>
              <a:rPr lang="en-US" altLang="en-US" dirty="0">
                <a:solidFill>
                  <a:schemeClr val="tx1"/>
                </a:solidFill>
              </a:rPr>
              <a:t>The goal is to create a distribution that is neither too "jagged" nor too "blocky”.</a:t>
            </a:r>
          </a:p>
          <a:p>
            <a:pPr marL="285750" indent="-285750" defTabSz="685800">
              <a:lnSpc>
                <a:spcPct val="90000"/>
              </a:lnSpc>
              <a:spcBef>
                <a:spcPct val="0"/>
              </a:spcBef>
            </a:pPr>
            <a:endParaRPr lang="en-US" altLang="en-US" dirty="0">
              <a:solidFill>
                <a:schemeClr val="tx1"/>
              </a:solidFill>
            </a:endParaRPr>
          </a:p>
          <a:p>
            <a:pPr marL="285750" indent="-285750" defTabSz="685800">
              <a:lnSpc>
                <a:spcPct val="90000"/>
              </a:lnSpc>
              <a:spcBef>
                <a:spcPct val="0"/>
              </a:spcBef>
            </a:pPr>
            <a:r>
              <a:rPr lang="en-US" altLang="en-US" dirty="0">
                <a:solidFill>
                  <a:schemeClr val="tx1"/>
                </a:solidFill>
              </a:rPr>
              <a:t>Remember, the goal is to appropriately show the pattern of variation in the data.</a:t>
            </a:r>
          </a:p>
        </p:txBody>
      </p:sp>
      <p:sp>
        <p:nvSpPr>
          <p:cNvPr id="2" name="Rectangle 1">
            <a:extLst>
              <a:ext uri="{FF2B5EF4-FFF2-40B4-BE49-F238E27FC236}">
                <a16:creationId xmlns:a16="http://schemas.microsoft.com/office/drawing/2014/main" id="{7743CBAD-371A-E34D-8D44-C7FB0AAB6E5D}"/>
              </a:ext>
            </a:extLst>
          </p:cNvPr>
          <p:cNvSpPr/>
          <p:nvPr/>
        </p:nvSpPr>
        <p:spPr>
          <a:xfrm>
            <a:off x="2594039" y="4835723"/>
            <a:ext cx="641522" cy="307777"/>
          </a:xfrm>
          <a:prstGeom prst="rect">
            <a:avLst/>
          </a:prstGeom>
        </p:spPr>
        <p:txBody>
          <a:bodyPr wrap="none">
            <a:spAutoFit/>
          </a:bodyPr>
          <a:lstStyle/>
          <a:p>
            <a:r>
              <a:rPr lang="en-US" altLang="en-US" b="1" dirty="0"/>
              <a:t>Many</a:t>
            </a:r>
            <a:endParaRPr lang="en-US" dirty="0"/>
          </a:p>
        </p:txBody>
      </p:sp>
      <p:sp>
        <p:nvSpPr>
          <p:cNvPr id="3" name="Rectangle 2">
            <a:extLst>
              <a:ext uri="{FF2B5EF4-FFF2-40B4-BE49-F238E27FC236}">
                <a16:creationId xmlns:a16="http://schemas.microsoft.com/office/drawing/2014/main" id="{B49CDBD4-CFC7-6844-86B3-CD355AFA4E25}"/>
              </a:ext>
            </a:extLst>
          </p:cNvPr>
          <p:cNvSpPr/>
          <p:nvPr/>
        </p:nvSpPr>
        <p:spPr>
          <a:xfrm>
            <a:off x="5349981" y="4835722"/>
            <a:ext cx="532518" cy="307777"/>
          </a:xfrm>
          <a:prstGeom prst="rect">
            <a:avLst/>
          </a:prstGeom>
        </p:spPr>
        <p:txBody>
          <a:bodyPr wrap="none">
            <a:spAutoFit/>
          </a:bodyPr>
          <a:lstStyle/>
          <a:p>
            <a:r>
              <a:rPr lang="en-US" altLang="en-US" b="1" dirty="0"/>
              <a:t>Few</a:t>
            </a:r>
            <a:endParaRPr lang="en-US" dirty="0"/>
          </a:p>
        </p:txBody>
      </p:sp>
    </p:spTree>
    <p:extLst>
      <p:ext uri="{BB962C8B-B14F-4D97-AF65-F5344CB8AC3E}">
        <p14:creationId xmlns:p14="http://schemas.microsoft.com/office/powerpoint/2010/main" val="17824944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C9DE2CD-6918-A442-8E61-6B8F8B4D8115}"/>
              </a:ext>
            </a:extLst>
          </p:cNvPr>
          <p:cNvPicPr>
            <a:picLocks noChangeAspect="1"/>
          </p:cNvPicPr>
          <p:nvPr/>
        </p:nvPicPr>
        <p:blipFill>
          <a:blip r:embed="rId3"/>
          <a:stretch>
            <a:fillRect/>
          </a:stretch>
        </p:blipFill>
        <p:spPr>
          <a:xfrm>
            <a:off x="292100" y="844550"/>
            <a:ext cx="8559800" cy="3454400"/>
          </a:xfrm>
          <a:prstGeom prst="rect">
            <a:avLst/>
          </a:prstGeom>
        </p:spPr>
      </p:pic>
      <p:sp>
        <p:nvSpPr>
          <p:cNvPr id="8" name="Rectangle 7">
            <a:extLst>
              <a:ext uri="{FF2B5EF4-FFF2-40B4-BE49-F238E27FC236}">
                <a16:creationId xmlns:a16="http://schemas.microsoft.com/office/drawing/2014/main" id="{9AAC5485-90EE-0148-B33B-FC0216509CF5}"/>
              </a:ext>
            </a:extLst>
          </p:cNvPr>
          <p:cNvSpPr/>
          <p:nvPr/>
        </p:nvSpPr>
        <p:spPr>
          <a:xfrm>
            <a:off x="292100" y="4315984"/>
            <a:ext cx="5257800" cy="307777"/>
          </a:xfrm>
          <a:prstGeom prst="rect">
            <a:avLst/>
          </a:prstGeom>
        </p:spPr>
        <p:txBody>
          <a:bodyPr wrap="square">
            <a:spAutoFit/>
          </a:bodyPr>
          <a:lstStyle/>
          <a:p>
            <a:r>
              <a:rPr lang="en-US" dirty="0"/>
              <a:t>http://</a:t>
            </a:r>
            <a:r>
              <a:rPr lang="en-US" dirty="0" err="1"/>
              <a:t>docs.astropy.org</a:t>
            </a:r>
            <a:r>
              <a:rPr lang="en-US" dirty="0"/>
              <a:t>/</a:t>
            </a:r>
            <a:r>
              <a:rPr lang="en-US" dirty="0" err="1"/>
              <a:t>en</a:t>
            </a:r>
            <a:r>
              <a:rPr lang="en-US" dirty="0"/>
              <a:t>/stable/visualization/</a:t>
            </a:r>
            <a:r>
              <a:rPr lang="en-US" dirty="0" err="1"/>
              <a:t>histogram.html</a:t>
            </a:r>
            <a:endParaRPr lang="en-US" dirty="0"/>
          </a:p>
        </p:txBody>
      </p:sp>
      <p:sp>
        <p:nvSpPr>
          <p:cNvPr id="11" name="Text Placeholder 10">
            <a:extLst>
              <a:ext uri="{FF2B5EF4-FFF2-40B4-BE49-F238E27FC236}">
                <a16:creationId xmlns:a16="http://schemas.microsoft.com/office/drawing/2014/main" id="{C867EB25-4BF8-9A47-AA03-AE960159E90A}"/>
              </a:ext>
            </a:extLst>
          </p:cNvPr>
          <p:cNvSpPr>
            <a:spLocks noGrp="1"/>
          </p:cNvSpPr>
          <p:nvPr>
            <p:ph type="body" idx="1"/>
          </p:nvPr>
        </p:nvSpPr>
        <p:spPr/>
        <p:txBody>
          <a:bodyPr/>
          <a:lstStyle/>
          <a:p>
            <a:r>
              <a:rPr lang="en-US" dirty="0"/>
              <a:t>Choosing Histogram Bins: </a:t>
            </a:r>
            <a:r>
              <a:rPr lang="en-US" dirty="0" err="1"/>
              <a:t>astropy</a:t>
            </a:r>
            <a:endParaRPr lang="en-US" dirty="0"/>
          </a:p>
        </p:txBody>
      </p:sp>
    </p:spTree>
    <p:extLst>
      <p:ext uri="{BB962C8B-B14F-4D97-AF65-F5344CB8AC3E}">
        <p14:creationId xmlns:p14="http://schemas.microsoft.com/office/powerpoint/2010/main" val="279730522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265C50E-E6CA-D04B-9757-B2EDEEC80A96}"/>
              </a:ext>
            </a:extLst>
          </p:cNvPr>
          <p:cNvPicPr>
            <a:picLocks noChangeAspect="1"/>
          </p:cNvPicPr>
          <p:nvPr/>
        </p:nvPicPr>
        <p:blipFill>
          <a:blip r:embed="rId3"/>
          <a:stretch>
            <a:fillRect/>
          </a:stretch>
        </p:blipFill>
        <p:spPr>
          <a:xfrm>
            <a:off x="292100" y="844550"/>
            <a:ext cx="8559800" cy="3454400"/>
          </a:xfrm>
          <a:prstGeom prst="rect">
            <a:avLst/>
          </a:prstGeom>
        </p:spPr>
      </p:pic>
      <p:sp>
        <p:nvSpPr>
          <p:cNvPr id="8" name="Text Placeholder 7">
            <a:extLst>
              <a:ext uri="{FF2B5EF4-FFF2-40B4-BE49-F238E27FC236}">
                <a16:creationId xmlns:a16="http://schemas.microsoft.com/office/drawing/2014/main" id="{D27E4282-2BA0-F349-8632-26A7D8F58438}"/>
              </a:ext>
            </a:extLst>
          </p:cNvPr>
          <p:cNvSpPr>
            <a:spLocks noGrp="1"/>
          </p:cNvSpPr>
          <p:nvPr>
            <p:ph type="body" idx="1"/>
          </p:nvPr>
        </p:nvSpPr>
        <p:spPr/>
        <p:txBody>
          <a:bodyPr/>
          <a:lstStyle/>
          <a:p>
            <a:r>
              <a:rPr lang="en-US" dirty="0"/>
              <a:t>Choosing Histogram Bins: </a:t>
            </a:r>
            <a:r>
              <a:rPr lang="en-US" dirty="0" err="1"/>
              <a:t>astropy</a:t>
            </a:r>
            <a:endParaRPr lang="en-US" dirty="0"/>
          </a:p>
        </p:txBody>
      </p:sp>
      <p:sp>
        <p:nvSpPr>
          <p:cNvPr id="9" name="Rectangle 8">
            <a:extLst>
              <a:ext uri="{FF2B5EF4-FFF2-40B4-BE49-F238E27FC236}">
                <a16:creationId xmlns:a16="http://schemas.microsoft.com/office/drawing/2014/main" id="{F167D18D-1C73-FB44-B33F-17CE6F5428AF}"/>
              </a:ext>
            </a:extLst>
          </p:cNvPr>
          <p:cNvSpPr/>
          <p:nvPr/>
        </p:nvSpPr>
        <p:spPr>
          <a:xfrm>
            <a:off x="292100" y="4315984"/>
            <a:ext cx="5257800" cy="307777"/>
          </a:xfrm>
          <a:prstGeom prst="rect">
            <a:avLst/>
          </a:prstGeom>
        </p:spPr>
        <p:txBody>
          <a:bodyPr wrap="square">
            <a:spAutoFit/>
          </a:bodyPr>
          <a:lstStyle/>
          <a:p>
            <a:r>
              <a:rPr lang="en-US" dirty="0"/>
              <a:t>http://</a:t>
            </a:r>
            <a:r>
              <a:rPr lang="en-US" dirty="0" err="1"/>
              <a:t>docs.astropy.org</a:t>
            </a:r>
            <a:r>
              <a:rPr lang="en-US" dirty="0"/>
              <a:t>/</a:t>
            </a:r>
            <a:r>
              <a:rPr lang="en-US" dirty="0" err="1"/>
              <a:t>en</a:t>
            </a:r>
            <a:r>
              <a:rPr lang="en-US" dirty="0"/>
              <a:t>/stable/visualization/</a:t>
            </a:r>
            <a:r>
              <a:rPr lang="en-US" dirty="0" err="1"/>
              <a:t>histogram.html</a:t>
            </a:r>
            <a:endParaRPr lang="en-US" dirty="0"/>
          </a:p>
        </p:txBody>
      </p:sp>
    </p:spTree>
    <p:extLst>
      <p:ext uri="{BB962C8B-B14F-4D97-AF65-F5344CB8AC3E}">
        <p14:creationId xmlns:p14="http://schemas.microsoft.com/office/powerpoint/2010/main" val="224065931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2">
            <a:extLst>
              <a:ext uri="{FF2B5EF4-FFF2-40B4-BE49-F238E27FC236}">
                <a16:creationId xmlns:a16="http://schemas.microsoft.com/office/drawing/2014/main" id="{E1204ADF-87FD-C24A-8105-9E037E0A61E7}"/>
              </a:ext>
            </a:extLst>
          </p:cNvPr>
          <p:cNvSpPr>
            <a:spLocks noGrp="1" noChangeArrowheads="1"/>
          </p:cNvSpPr>
          <p:nvPr>
            <p:ph type="title"/>
          </p:nvPr>
        </p:nvSpPr>
        <p:spPr/>
        <p:txBody>
          <a:bodyPr/>
          <a:lstStyle/>
          <a:p>
            <a:pPr eaLnBrk="1" hangingPunct="1"/>
            <a:r>
              <a:rPr lang="en-US" altLang="en-US"/>
              <a:t>Distribution Shape</a:t>
            </a:r>
          </a:p>
        </p:txBody>
      </p:sp>
      <p:sp>
        <p:nvSpPr>
          <p:cNvPr id="36866" name="Rectangle 3">
            <a:extLst>
              <a:ext uri="{FF2B5EF4-FFF2-40B4-BE49-F238E27FC236}">
                <a16:creationId xmlns:a16="http://schemas.microsoft.com/office/drawing/2014/main" id="{E702DACD-53F3-B74B-B484-9EC24476AA48}"/>
              </a:ext>
            </a:extLst>
          </p:cNvPr>
          <p:cNvSpPr>
            <a:spLocks noGrp="1" noChangeArrowheads="1"/>
          </p:cNvSpPr>
          <p:nvPr>
            <p:ph type="body" idx="1"/>
          </p:nvPr>
        </p:nvSpPr>
        <p:spPr/>
        <p:txBody>
          <a:bodyPr/>
          <a:lstStyle/>
          <a:p>
            <a:pPr eaLnBrk="1" hangingPunct="1"/>
            <a:r>
              <a:rPr lang="en-US" altLang="en-US" dirty="0">
                <a:solidFill>
                  <a:schemeClr val="tx1"/>
                </a:solidFill>
              </a:rPr>
              <a:t>The shape of the distribution is said to be </a:t>
            </a:r>
            <a:r>
              <a:rPr lang="en-US" altLang="en-US" b="1" dirty="0">
                <a:solidFill>
                  <a:schemeClr val="tx1"/>
                </a:solidFill>
              </a:rPr>
              <a:t>symmetric</a:t>
            </a:r>
            <a:r>
              <a:rPr lang="en-US" altLang="en-US" dirty="0">
                <a:solidFill>
                  <a:schemeClr val="tx1"/>
                </a:solidFill>
              </a:rPr>
              <a:t> if the observations are balanced, or evenly distributed, about the center.  </a:t>
            </a:r>
          </a:p>
        </p:txBody>
      </p:sp>
      <p:graphicFrame>
        <p:nvGraphicFramePr>
          <p:cNvPr id="36867" name="Object 4">
            <a:extLst>
              <a:ext uri="{FF2B5EF4-FFF2-40B4-BE49-F238E27FC236}">
                <a16:creationId xmlns:a16="http://schemas.microsoft.com/office/drawing/2014/main" id="{E64259A7-6696-1B45-9338-F06BFA678FA4}"/>
              </a:ext>
            </a:extLst>
          </p:cNvPr>
          <p:cNvGraphicFramePr>
            <a:graphicFrameLocks noChangeAspect="1"/>
          </p:cNvGraphicFramePr>
          <p:nvPr>
            <p:extLst>
              <p:ext uri="{D42A27DB-BD31-4B8C-83A1-F6EECF244321}">
                <p14:modId xmlns:p14="http://schemas.microsoft.com/office/powerpoint/2010/main" val="3257442120"/>
              </p:ext>
            </p:extLst>
          </p:nvPr>
        </p:nvGraphicFramePr>
        <p:xfrm>
          <a:off x="1998980" y="1969265"/>
          <a:ext cx="5143800" cy="2939551"/>
        </p:xfrm>
        <a:graphic>
          <a:graphicData uri="http://schemas.openxmlformats.org/presentationml/2006/ole">
            <mc:AlternateContent xmlns:mc="http://schemas.openxmlformats.org/markup-compatibility/2006">
              <mc:Choice xmlns:v="urn:schemas-microsoft-com:vml" Requires="v">
                <p:oleObj spid="_x0000_s42057" name="Chart" r:id="rId3" imgW="5524500" imgH="3162300" progId="Excel.Chart.8">
                  <p:embed/>
                </p:oleObj>
              </mc:Choice>
              <mc:Fallback>
                <p:oleObj name="Chart" r:id="rId3" imgW="5524500" imgH="3162300" progId="Excel.Chart.8">
                  <p:embed/>
                  <p:pic>
                    <p:nvPicPr>
                      <p:cNvPr id="36867" name="Object 4">
                        <a:extLst>
                          <a:ext uri="{FF2B5EF4-FFF2-40B4-BE49-F238E27FC236}">
                            <a16:creationId xmlns:a16="http://schemas.microsoft.com/office/drawing/2014/main" id="{E64259A7-6696-1B45-9338-F06BFA678FA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98980" y="1969265"/>
                        <a:ext cx="5143800" cy="2939551"/>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375364089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2">
            <a:extLst>
              <a:ext uri="{FF2B5EF4-FFF2-40B4-BE49-F238E27FC236}">
                <a16:creationId xmlns:a16="http://schemas.microsoft.com/office/drawing/2014/main" id="{2E33252F-62B5-8E4E-82D4-AC1F1B8ABFD8}"/>
              </a:ext>
            </a:extLst>
          </p:cNvPr>
          <p:cNvSpPr>
            <a:spLocks noGrp="1" noChangeArrowheads="1"/>
          </p:cNvSpPr>
          <p:nvPr>
            <p:ph type="title"/>
          </p:nvPr>
        </p:nvSpPr>
        <p:spPr/>
        <p:txBody>
          <a:bodyPr/>
          <a:lstStyle/>
          <a:p>
            <a:pPr eaLnBrk="1" hangingPunct="1"/>
            <a:r>
              <a:rPr lang="en-US" altLang="en-US"/>
              <a:t>Distribution Shape</a:t>
            </a:r>
          </a:p>
        </p:txBody>
      </p:sp>
      <p:sp>
        <p:nvSpPr>
          <p:cNvPr id="37890" name="Rectangle 3">
            <a:extLst>
              <a:ext uri="{FF2B5EF4-FFF2-40B4-BE49-F238E27FC236}">
                <a16:creationId xmlns:a16="http://schemas.microsoft.com/office/drawing/2014/main" id="{50AD528F-63F1-C249-865D-5C67A06C8759}"/>
              </a:ext>
            </a:extLst>
          </p:cNvPr>
          <p:cNvSpPr>
            <a:spLocks noGrp="1" noChangeArrowheads="1"/>
          </p:cNvSpPr>
          <p:nvPr>
            <p:ph type="body" idx="1"/>
          </p:nvPr>
        </p:nvSpPr>
        <p:spPr/>
        <p:txBody>
          <a:bodyPr/>
          <a:lstStyle/>
          <a:p>
            <a:pPr eaLnBrk="1" hangingPunct="1">
              <a:lnSpc>
                <a:spcPct val="90000"/>
              </a:lnSpc>
            </a:pPr>
            <a:r>
              <a:rPr lang="en-US" altLang="en-US" dirty="0">
                <a:solidFill>
                  <a:schemeClr val="tx1"/>
                </a:solidFill>
              </a:rPr>
              <a:t>The shape of the distribution is said to be </a:t>
            </a:r>
            <a:r>
              <a:rPr lang="en-US" altLang="en-US" b="1" dirty="0">
                <a:solidFill>
                  <a:schemeClr val="tx1"/>
                </a:solidFill>
              </a:rPr>
              <a:t>skewed</a:t>
            </a:r>
            <a:r>
              <a:rPr lang="en-US" altLang="en-US" dirty="0">
                <a:solidFill>
                  <a:schemeClr val="tx1"/>
                </a:solidFill>
              </a:rPr>
              <a:t> if the observations are not symmetrically distributed around the center.</a:t>
            </a:r>
          </a:p>
        </p:txBody>
      </p:sp>
      <p:sp>
        <p:nvSpPr>
          <p:cNvPr id="37891" name="Text Box 5">
            <a:extLst>
              <a:ext uri="{FF2B5EF4-FFF2-40B4-BE49-F238E27FC236}">
                <a16:creationId xmlns:a16="http://schemas.microsoft.com/office/drawing/2014/main" id="{639271A5-9500-874F-BE4D-1ABDAD0B841D}"/>
              </a:ext>
            </a:extLst>
          </p:cNvPr>
          <p:cNvSpPr txBox="1">
            <a:spLocks noChangeArrowheads="1"/>
          </p:cNvSpPr>
          <p:nvPr/>
        </p:nvSpPr>
        <p:spPr bwMode="auto">
          <a:xfrm>
            <a:off x="6800850" y="902494"/>
            <a:ext cx="1200150" cy="323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eaLnBrk="1" hangingPunct="1">
              <a:spcBef>
                <a:spcPct val="50000"/>
              </a:spcBef>
            </a:pPr>
            <a:r>
              <a:rPr lang="en-US" altLang="en-US" sz="1500" i="1">
                <a:solidFill>
                  <a:srgbClr val="000099"/>
                </a:solidFill>
              </a:rPr>
              <a:t>(continued)</a:t>
            </a:r>
          </a:p>
        </p:txBody>
      </p:sp>
      <p:graphicFrame>
        <p:nvGraphicFramePr>
          <p:cNvPr id="37892" name="Object 6">
            <a:extLst>
              <a:ext uri="{FF2B5EF4-FFF2-40B4-BE49-F238E27FC236}">
                <a16:creationId xmlns:a16="http://schemas.microsoft.com/office/drawing/2014/main" id="{CB83B04C-4405-7348-A096-0AA6028FB4A9}"/>
              </a:ext>
            </a:extLst>
          </p:cNvPr>
          <p:cNvGraphicFramePr>
            <a:graphicFrameLocks noChangeAspect="1"/>
          </p:cNvGraphicFramePr>
          <p:nvPr/>
        </p:nvGraphicFramePr>
        <p:xfrm>
          <a:off x="4972050" y="2057400"/>
          <a:ext cx="2628900" cy="1502569"/>
        </p:xfrm>
        <a:graphic>
          <a:graphicData uri="http://schemas.openxmlformats.org/presentationml/2006/ole">
            <mc:AlternateContent xmlns:mc="http://schemas.openxmlformats.org/markup-compatibility/2006">
              <mc:Choice xmlns:v="urn:schemas-microsoft-com:vml" Requires="v">
                <p:oleObj spid="_x0000_s43153" name="Chart" r:id="rId3" imgW="5524500" imgH="3162300" progId="Excel.Chart.8">
                  <p:embed/>
                </p:oleObj>
              </mc:Choice>
              <mc:Fallback>
                <p:oleObj name="Chart" r:id="rId3" imgW="5524500" imgH="3162300" progId="Excel.Chart.8">
                  <p:embed/>
                  <p:pic>
                    <p:nvPicPr>
                      <p:cNvPr id="37892" name="Object 6">
                        <a:extLst>
                          <a:ext uri="{FF2B5EF4-FFF2-40B4-BE49-F238E27FC236}">
                            <a16:creationId xmlns:a16="http://schemas.microsoft.com/office/drawing/2014/main" id="{CB83B04C-4405-7348-A096-0AA6028FB4A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72050" y="2057400"/>
                        <a:ext cx="2628900" cy="1502569"/>
                      </a:xfrm>
                      <a:prstGeom prst="rect">
                        <a:avLst/>
                      </a:prstGeom>
                      <a:noFill/>
                      <a:ln>
                        <a:noFill/>
                      </a:ln>
                      <a:effectLst/>
                    </p:spPr>
                  </p:pic>
                </p:oleObj>
              </mc:Fallback>
            </mc:AlternateContent>
          </a:graphicData>
        </a:graphic>
      </p:graphicFrame>
      <p:graphicFrame>
        <p:nvGraphicFramePr>
          <p:cNvPr id="37893" name="Object 7">
            <a:extLst>
              <a:ext uri="{FF2B5EF4-FFF2-40B4-BE49-F238E27FC236}">
                <a16:creationId xmlns:a16="http://schemas.microsoft.com/office/drawing/2014/main" id="{528A6399-51BC-124D-83F9-26477CC7F855}"/>
              </a:ext>
            </a:extLst>
          </p:cNvPr>
          <p:cNvGraphicFramePr>
            <a:graphicFrameLocks noChangeAspect="1"/>
          </p:cNvGraphicFramePr>
          <p:nvPr/>
        </p:nvGraphicFramePr>
        <p:xfrm>
          <a:off x="4972050" y="3543300"/>
          <a:ext cx="2628900" cy="1522810"/>
        </p:xfrm>
        <a:graphic>
          <a:graphicData uri="http://schemas.openxmlformats.org/presentationml/2006/ole">
            <mc:AlternateContent xmlns:mc="http://schemas.openxmlformats.org/markup-compatibility/2006">
              <mc:Choice xmlns:v="urn:schemas-microsoft-com:vml" Requires="v">
                <p:oleObj spid="_x0000_s43154" name="Chart" r:id="rId5" imgW="5524500" imgH="3162300" progId="Excel.Chart.8">
                  <p:embed/>
                </p:oleObj>
              </mc:Choice>
              <mc:Fallback>
                <p:oleObj name="Chart" r:id="rId5" imgW="5524500" imgH="3162300" progId="Excel.Chart.8">
                  <p:embed/>
                  <p:pic>
                    <p:nvPicPr>
                      <p:cNvPr id="37893" name="Object 7">
                        <a:extLst>
                          <a:ext uri="{FF2B5EF4-FFF2-40B4-BE49-F238E27FC236}">
                            <a16:creationId xmlns:a16="http://schemas.microsoft.com/office/drawing/2014/main" id="{528A6399-51BC-124D-83F9-26477CC7F85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72050" y="3543300"/>
                        <a:ext cx="2628900" cy="15228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7894" name="Text Box 8">
            <a:extLst>
              <a:ext uri="{FF2B5EF4-FFF2-40B4-BE49-F238E27FC236}">
                <a16:creationId xmlns:a16="http://schemas.microsoft.com/office/drawing/2014/main" id="{68A70B6C-EA31-C246-BD9C-A584A285CEAC}"/>
              </a:ext>
            </a:extLst>
          </p:cNvPr>
          <p:cNvSpPr txBox="1">
            <a:spLocks noChangeArrowheads="1"/>
          </p:cNvSpPr>
          <p:nvPr/>
        </p:nvSpPr>
        <p:spPr bwMode="auto">
          <a:xfrm>
            <a:off x="1485900" y="2228850"/>
            <a:ext cx="3314700" cy="27469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eaLnBrk="1" hangingPunct="1"/>
            <a:r>
              <a:rPr lang="en-US" altLang="en-US" sz="1500" dirty="0"/>
              <a:t>A </a:t>
            </a:r>
            <a:r>
              <a:rPr lang="en-US" altLang="en-US" sz="1500" b="1" dirty="0"/>
              <a:t>positively</a:t>
            </a:r>
            <a:r>
              <a:rPr lang="en-US" altLang="en-US" sz="1500" dirty="0"/>
              <a:t> </a:t>
            </a:r>
            <a:r>
              <a:rPr lang="en-US" altLang="en-US" sz="1500" b="1" dirty="0"/>
              <a:t>skewed</a:t>
            </a:r>
            <a:r>
              <a:rPr lang="en-US" altLang="en-US" sz="1500" dirty="0"/>
              <a:t> distribution (skewed to the right) has a tail that extends to the right in the direction of positive values. </a:t>
            </a:r>
          </a:p>
          <a:p>
            <a:pPr eaLnBrk="1" hangingPunct="1"/>
            <a:endParaRPr lang="en-US" altLang="en-US" sz="1500" dirty="0"/>
          </a:p>
          <a:p>
            <a:pPr eaLnBrk="1" hangingPunct="1"/>
            <a:endParaRPr lang="en-US" altLang="en-US" sz="1500" dirty="0"/>
          </a:p>
          <a:p>
            <a:pPr eaLnBrk="1" hangingPunct="1"/>
            <a:r>
              <a:rPr lang="en-US" altLang="en-US" sz="1500" dirty="0"/>
              <a:t>A </a:t>
            </a:r>
            <a:r>
              <a:rPr lang="en-US" altLang="en-US" sz="1500" b="1" dirty="0"/>
              <a:t>negatively</a:t>
            </a:r>
            <a:r>
              <a:rPr lang="en-US" altLang="en-US" sz="1500" dirty="0"/>
              <a:t> </a:t>
            </a:r>
            <a:r>
              <a:rPr lang="en-US" altLang="en-US" sz="1500" b="1" dirty="0"/>
              <a:t>skewed</a:t>
            </a:r>
            <a:r>
              <a:rPr lang="en-US" altLang="en-US" sz="1500" dirty="0"/>
              <a:t> distribution (skewed to the left) has a tail that extends to the left in the direction of negative values.</a:t>
            </a:r>
          </a:p>
          <a:p>
            <a:pPr eaLnBrk="1" hangingPunct="1">
              <a:spcBef>
                <a:spcPct val="50000"/>
              </a:spcBef>
            </a:pPr>
            <a:endParaRPr lang="en-US" altLang="en-US" sz="1500" dirty="0"/>
          </a:p>
        </p:txBody>
      </p:sp>
    </p:spTree>
    <p:extLst>
      <p:ext uri="{BB962C8B-B14F-4D97-AF65-F5344CB8AC3E}">
        <p14:creationId xmlns:p14="http://schemas.microsoft.com/office/powerpoint/2010/main" val="397711420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2">
            <a:extLst>
              <a:ext uri="{FF2B5EF4-FFF2-40B4-BE49-F238E27FC236}">
                <a16:creationId xmlns:a16="http://schemas.microsoft.com/office/drawing/2014/main" id="{D4CE8C65-F919-C04A-AB20-A3FEA33FDCA6}"/>
              </a:ext>
            </a:extLst>
          </p:cNvPr>
          <p:cNvSpPr>
            <a:spLocks noGrp="1" noChangeArrowheads="1"/>
          </p:cNvSpPr>
          <p:nvPr>
            <p:ph type="title"/>
          </p:nvPr>
        </p:nvSpPr>
        <p:spPr/>
        <p:txBody>
          <a:bodyPr/>
          <a:lstStyle/>
          <a:p>
            <a:pPr eaLnBrk="1" hangingPunct="1"/>
            <a:r>
              <a:rPr lang="en-US" altLang="en-US" sz="3600" dirty="0"/>
              <a:t>Relationships Between Variables</a:t>
            </a:r>
          </a:p>
        </p:txBody>
      </p:sp>
      <p:sp>
        <p:nvSpPr>
          <p:cNvPr id="38914" name="Rectangle 3">
            <a:extLst>
              <a:ext uri="{FF2B5EF4-FFF2-40B4-BE49-F238E27FC236}">
                <a16:creationId xmlns:a16="http://schemas.microsoft.com/office/drawing/2014/main" id="{34BFECBA-CAE4-994C-97A6-315ACD6ACD7C}"/>
              </a:ext>
            </a:extLst>
          </p:cNvPr>
          <p:cNvSpPr>
            <a:spLocks noGrp="1" noChangeArrowheads="1"/>
          </p:cNvSpPr>
          <p:nvPr>
            <p:ph type="body" idx="1"/>
          </p:nvPr>
        </p:nvSpPr>
        <p:spPr/>
        <p:txBody>
          <a:bodyPr/>
          <a:lstStyle/>
          <a:p>
            <a:pPr eaLnBrk="1" hangingPunct="1">
              <a:lnSpc>
                <a:spcPct val="90000"/>
              </a:lnSpc>
            </a:pPr>
            <a:r>
              <a:rPr lang="en-US" altLang="en-US" sz="2400" dirty="0">
                <a:solidFill>
                  <a:schemeClr val="tx1"/>
                </a:solidFill>
              </a:rPr>
              <a:t>Graphs illustrated so far have involved only a single variable.</a:t>
            </a:r>
          </a:p>
          <a:p>
            <a:pPr eaLnBrk="1" hangingPunct="1">
              <a:lnSpc>
                <a:spcPct val="90000"/>
              </a:lnSpc>
            </a:pPr>
            <a:endParaRPr lang="en-US" altLang="en-US" sz="2400" dirty="0">
              <a:solidFill>
                <a:schemeClr val="tx1"/>
              </a:solidFill>
            </a:endParaRPr>
          </a:p>
          <a:p>
            <a:pPr eaLnBrk="1" hangingPunct="1">
              <a:lnSpc>
                <a:spcPct val="90000"/>
              </a:lnSpc>
            </a:pPr>
            <a:r>
              <a:rPr lang="en-US" altLang="en-US" sz="2400" dirty="0">
                <a:solidFill>
                  <a:schemeClr val="tx1"/>
                </a:solidFill>
              </a:rPr>
              <a:t>When two variables exist other techniques are used:</a:t>
            </a:r>
          </a:p>
        </p:txBody>
      </p:sp>
      <p:sp>
        <p:nvSpPr>
          <p:cNvPr id="38915" name="_s1033">
            <a:extLst>
              <a:ext uri="{FF2B5EF4-FFF2-40B4-BE49-F238E27FC236}">
                <a16:creationId xmlns:a16="http://schemas.microsoft.com/office/drawing/2014/main" id="{E54FCFE4-8CB2-D943-AD7B-5BB4DFD02729}"/>
              </a:ext>
            </a:extLst>
          </p:cNvPr>
          <p:cNvSpPr>
            <a:spLocks noChangeArrowheads="1"/>
          </p:cNvSpPr>
          <p:nvPr/>
        </p:nvSpPr>
        <p:spPr bwMode="auto">
          <a:xfrm>
            <a:off x="2114550" y="2971800"/>
            <a:ext cx="1771650" cy="902494"/>
          </a:xfrm>
          <a:prstGeom prst="rect">
            <a:avLst/>
          </a:prstGeom>
          <a:solidFill>
            <a:srgbClr val="FDE0BD"/>
          </a:solidFill>
          <a:ln w="12700">
            <a:solidFill>
              <a:srgbClr val="474747"/>
            </a:solidFill>
            <a:miter lim="800000"/>
            <a:headEnd/>
            <a:tailEnd/>
          </a:ln>
          <a:effectLst/>
          <a:extLst>
            <a:ext uri="{AF507438-7753-43E0-B8FC-AC1667EBCBE1}">
              <a14:hiddenEffects xmlns:a14="http://schemas.microsoft.com/office/drawing/2010/main">
                <a:effectLst>
                  <a:outerShdw dist="35921" dir="2700000" algn="ctr" rotWithShape="0">
                    <a:srgbClr val="000000"/>
                  </a:outerShdw>
                </a:effectLst>
              </a14:hiddenEffects>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gn="ctr" eaLnBrk="1" hangingPunct="1"/>
            <a:r>
              <a:rPr lang="en-US" altLang="en-US" sz="1800" b="1">
                <a:solidFill>
                  <a:srgbClr val="000000"/>
                </a:solidFill>
              </a:rPr>
              <a:t>Categorical</a:t>
            </a:r>
          </a:p>
          <a:p>
            <a:pPr algn="ctr" eaLnBrk="1" hangingPunct="1"/>
            <a:r>
              <a:rPr lang="en-US" altLang="en-US" sz="1800" b="1">
                <a:solidFill>
                  <a:srgbClr val="000000"/>
                </a:solidFill>
              </a:rPr>
              <a:t>(Qualitative)</a:t>
            </a:r>
          </a:p>
          <a:p>
            <a:pPr algn="ctr" eaLnBrk="1" hangingPunct="1"/>
            <a:r>
              <a:rPr lang="en-US" altLang="en-US" sz="1800" b="1">
                <a:solidFill>
                  <a:srgbClr val="000000"/>
                </a:solidFill>
              </a:rPr>
              <a:t>Variables</a:t>
            </a:r>
          </a:p>
        </p:txBody>
      </p:sp>
      <p:sp>
        <p:nvSpPr>
          <p:cNvPr id="38916" name="_s1034">
            <a:extLst>
              <a:ext uri="{FF2B5EF4-FFF2-40B4-BE49-F238E27FC236}">
                <a16:creationId xmlns:a16="http://schemas.microsoft.com/office/drawing/2014/main" id="{AD460320-6ABA-DD48-9263-F164A2C971C3}"/>
              </a:ext>
            </a:extLst>
          </p:cNvPr>
          <p:cNvSpPr>
            <a:spLocks noChangeArrowheads="1"/>
          </p:cNvSpPr>
          <p:nvPr/>
        </p:nvSpPr>
        <p:spPr bwMode="auto">
          <a:xfrm>
            <a:off x="5086350" y="2971800"/>
            <a:ext cx="1828800" cy="902494"/>
          </a:xfrm>
          <a:prstGeom prst="rect">
            <a:avLst/>
          </a:prstGeom>
          <a:solidFill>
            <a:srgbClr val="CBDDF7"/>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000000"/>
                  </a:outerShdw>
                </a:effectLst>
              </a14:hiddenEffects>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gn="ctr" eaLnBrk="1" hangingPunct="1"/>
            <a:r>
              <a:rPr lang="en-US" altLang="en-US" sz="1800" b="1">
                <a:solidFill>
                  <a:srgbClr val="474747"/>
                </a:solidFill>
              </a:rPr>
              <a:t>Numerical</a:t>
            </a:r>
          </a:p>
          <a:p>
            <a:pPr algn="ctr" eaLnBrk="1" hangingPunct="1"/>
            <a:r>
              <a:rPr lang="en-US" altLang="en-US" sz="1800" b="1">
                <a:solidFill>
                  <a:srgbClr val="474747"/>
                </a:solidFill>
              </a:rPr>
              <a:t>(Quantitative)</a:t>
            </a:r>
          </a:p>
          <a:p>
            <a:pPr algn="ctr" eaLnBrk="1" hangingPunct="1"/>
            <a:r>
              <a:rPr lang="en-US" altLang="en-US" sz="1800" b="1">
                <a:solidFill>
                  <a:srgbClr val="474747"/>
                </a:solidFill>
              </a:rPr>
              <a:t>Variables</a:t>
            </a:r>
            <a:r>
              <a:rPr lang="en-US" altLang="en-US" sz="1350" b="1">
                <a:solidFill>
                  <a:srgbClr val="474747"/>
                </a:solidFill>
              </a:rPr>
              <a:t> </a:t>
            </a:r>
          </a:p>
        </p:txBody>
      </p:sp>
      <p:sp>
        <p:nvSpPr>
          <p:cNvPr id="38917" name="Text Box 6">
            <a:extLst>
              <a:ext uri="{FF2B5EF4-FFF2-40B4-BE49-F238E27FC236}">
                <a16:creationId xmlns:a16="http://schemas.microsoft.com/office/drawing/2014/main" id="{CA7EFB18-A4D9-9541-AD66-29AC49F05E0E}"/>
              </a:ext>
            </a:extLst>
          </p:cNvPr>
          <p:cNvSpPr txBox="1">
            <a:spLocks noChangeArrowheads="1"/>
          </p:cNvSpPr>
          <p:nvPr/>
        </p:nvSpPr>
        <p:spPr bwMode="auto">
          <a:xfrm>
            <a:off x="2114550" y="4105275"/>
            <a:ext cx="1771650" cy="369332"/>
          </a:xfrm>
          <a:prstGeom prst="rect">
            <a:avLst/>
          </a:prstGeom>
          <a:solidFill>
            <a:srgbClr val="FDE0BD"/>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gn="ctr" eaLnBrk="1" hangingPunct="1"/>
            <a:r>
              <a:rPr lang="en-US" altLang="en-US" sz="1800"/>
              <a:t>Cross tables</a:t>
            </a:r>
          </a:p>
        </p:txBody>
      </p:sp>
      <p:sp>
        <p:nvSpPr>
          <p:cNvPr id="38918" name="Text Box 7">
            <a:extLst>
              <a:ext uri="{FF2B5EF4-FFF2-40B4-BE49-F238E27FC236}">
                <a16:creationId xmlns:a16="http://schemas.microsoft.com/office/drawing/2014/main" id="{3714519C-8F17-A14B-9E63-3183AB64B114}"/>
              </a:ext>
            </a:extLst>
          </p:cNvPr>
          <p:cNvSpPr txBox="1">
            <a:spLocks noChangeArrowheads="1"/>
          </p:cNvSpPr>
          <p:nvPr/>
        </p:nvSpPr>
        <p:spPr bwMode="auto">
          <a:xfrm>
            <a:off x="5086350" y="4105275"/>
            <a:ext cx="1828800" cy="369332"/>
          </a:xfrm>
          <a:prstGeom prst="rect">
            <a:avLst/>
          </a:prstGeom>
          <a:solidFill>
            <a:srgbClr val="CBDDF7"/>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gn="ctr" eaLnBrk="1" hangingPunct="1"/>
            <a:r>
              <a:rPr lang="en-US" altLang="en-US" sz="1800"/>
              <a:t> Scatter plots</a:t>
            </a:r>
          </a:p>
        </p:txBody>
      </p:sp>
      <p:sp>
        <p:nvSpPr>
          <p:cNvPr id="38919" name="Line 8">
            <a:extLst>
              <a:ext uri="{FF2B5EF4-FFF2-40B4-BE49-F238E27FC236}">
                <a16:creationId xmlns:a16="http://schemas.microsoft.com/office/drawing/2014/main" id="{86BAC91A-3EE5-B343-B426-D95A06D5815B}"/>
              </a:ext>
            </a:extLst>
          </p:cNvPr>
          <p:cNvSpPr>
            <a:spLocks noChangeShapeType="1"/>
          </p:cNvSpPr>
          <p:nvPr/>
        </p:nvSpPr>
        <p:spPr bwMode="auto">
          <a:xfrm>
            <a:off x="2800350" y="3876675"/>
            <a:ext cx="0" cy="22860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sz="1050"/>
          </a:p>
        </p:txBody>
      </p:sp>
      <p:sp>
        <p:nvSpPr>
          <p:cNvPr id="38920" name="Line 9">
            <a:extLst>
              <a:ext uri="{FF2B5EF4-FFF2-40B4-BE49-F238E27FC236}">
                <a16:creationId xmlns:a16="http://schemas.microsoft.com/office/drawing/2014/main" id="{60B28576-57C2-3A42-A987-690C6CF1083C}"/>
              </a:ext>
            </a:extLst>
          </p:cNvPr>
          <p:cNvSpPr>
            <a:spLocks noChangeShapeType="1"/>
          </p:cNvSpPr>
          <p:nvPr/>
        </p:nvSpPr>
        <p:spPr bwMode="auto">
          <a:xfrm>
            <a:off x="6115050" y="3876675"/>
            <a:ext cx="0" cy="22860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sz="1050"/>
          </a:p>
        </p:txBody>
      </p:sp>
    </p:spTree>
    <p:extLst>
      <p:ext uri="{BB962C8B-B14F-4D97-AF65-F5344CB8AC3E}">
        <p14:creationId xmlns:p14="http://schemas.microsoft.com/office/powerpoint/2010/main" val="350785829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F23805-9081-7948-8410-C4B166E5A194}"/>
              </a:ext>
            </a:extLst>
          </p:cNvPr>
          <p:cNvSpPr>
            <a:spLocks noGrp="1"/>
          </p:cNvSpPr>
          <p:nvPr>
            <p:ph type="title"/>
          </p:nvPr>
        </p:nvSpPr>
        <p:spPr/>
        <p:txBody>
          <a:bodyPr/>
          <a:lstStyle/>
          <a:p>
            <a:r>
              <a:rPr lang="en-US" dirty="0"/>
              <a:t>Scatter Diagrams</a:t>
            </a:r>
          </a:p>
        </p:txBody>
      </p:sp>
      <p:sp>
        <p:nvSpPr>
          <p:cNvPr id="39937" name="Rectangle 2">
            <a:extLst>
              <a:ext uri="{FF2B5EF4-FFF2-40B4-BE49-F238E27FC236}">
                <a16:creationId xmlns:a16="http://schemas.microsoft.com/office/drawing/2014/main" id="{F317403F-D6C7-E641-B9C7-9B9958C5DAE0}"/>
              </a:ext>
            </a:extLst>
          </p:cNvPr>
          <p:cNvSpPr>
            <a:spLocks noGrp="1" noChangeArrowheads="1"/>
          </p:cNvSpPr>
          <p:nvPr>
            <p:ph type="body" idx="1"/>
          </p:nvPr>
        </p:nvSpPr>
        <p:spPr/>
        <p:txBody>
          <a:bodyPr/>
          <a:lstStyle/>
          <a:p>
            <a:pPr eaLnBrk="1" hangingPunct="1"/>
            <a:r>
              <a:rPr lang="en-US" altLang="en-US" sz="2400" b="1" dirty="0">
                <a:solidFill>
                  <a:schemeClr val="tx1"/>
                </a:solidFill>
              </a:rPr>
              <a:t>Scatter Diagrams</a:t>
            </a:r>
            <a:r>
              <a:rPr lang="en-US" altLang="en-US" sz="2400" dirty="0">
                <a:solidFill>
                  <a:schemeClr val="tx1"/>
                </a:solidFill>
              </a:rPr>
              <a:t> are used for paired observations taken from two numerical variables.</a:t>
            </a:r>
          </a:p>
          <a:p>
            <a:pPr eaLnBrk="1" hangingPunct="1"/>
            <a:endParaRPr lang="en-US" altLang="en-US" sz="2400" dirty="0">
              <a:solidFill>
                <a:schemeClr val="tx1"/>
              </a:solidFill>
            </a:endParaRPr>
          </a:p>
          <a:p>
            <a:pPr eaLnBrk="1" hangingPunct="1"/>
            <a:r>
              <a:rPr lang="en-US" altLang="en-US" sz="2400" dirty="0">
                <a:solidFill>
                  <a:schemeClr val="tx1"/>
                </a:solidFill>
              </a:rPr>
              <a:t>One variable is measured on the vertical axis and the other variable is measured on the horizontal axis</a:t>
            </a:r>
          </a:p>
        </p:txBody>
      </p:sp>
    </p:spTree>
    <p:extLst>
      <p:ext uri="{BB962C8B-B14F-4D97-AF65-F5344CB8AC3E}">
        <p14:creationId xmlns:p14="http://schemas.microsoft.com/office/powerpoint/2010/main" val="124890006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2">
            <a:extLst>
              <a:ext uri="{FF2B5EF4-FFF2-40B4-BE49-F238E27FC236}">
                <a16:creationId xmlns:a16="http://schemas.microsoft.com/office/drawing/2014/main" id="{8E780061-69BE-1D4B-8929-A533AEE41DDE}"/>
              </a:ext>
            </a:extLst>
          </p:cNvPr>
          <p:cNvSpPr>
            <a:spLocks noGrp="1" noChangeArrowheads="1"/>
          </p:cNvSpPr>
          <p:nvPr>
            <p:ph type="title"/>
          </p:nvPr>
        </p:nvSpPr>
        <p:spPr/>
        <p:txBody>
          <a:bodyPr/>
          <a:lstStyle/>
          <a:p>
            <a:pPr eaLnBrk="1" hangingPunct="1">
              <a:lnSpc>
                <a:spcPct val="80000"/>
              </a:lnSpc>
            </a:pPr>
            <a:r>
              <a:rPr lang="en-US" altLang="en-US" dirty="0"/>
              <a:t>Scatter Diagram Example</a:t>
            </a:r>
          </a:p>
        </p:txBody>
      </p:sp>
      <p:sp>
        <p:nvSpPr>
          <p:cNvPr id="2" name="Text Placeholder 1">
            <a:extLst>
              <a:ext uri="{FF2B5EF4-FFF2-40B4-BE49-F238E27FC236}">
                <a16:creationId xmlns:a16="http://schemas.microsoft.com/office/drawing/2014/main" id="{BCCB678A-2701-B947-8F7D-ADCB37E193A2}"/>
              </a:ext>
            </a:extLst>
          </p:cNvPr>
          <p:cNvSpPr>
            <a:spLocks noGrp="1"/>
          </p:cNvSpPr>
          <p:nvPr>
            <p:ph type="body" idx="1"/>
          </p:nvPr>
        </p:nvSpPr>
        <p:spPr/>
        <p:txBody>
          <a:bodyPr/>
          <a:lstStyle/>
          <a:p>
            <a:endParaRPr lang="en-US"/>
          </a:p>
        </p:txBody>
      </p:sp>
      <p:graphicFrame>
        <p:nvGraphicFramePr>
          <p:cNvPr id="40962" name="Object 3">
            <a:extLst>
              <a:ext uri="{FF2B5EF4-FFF2-40B4-BE49-F238E27FC236}">
                <a16:creationId xmlns:a16="http://schemas.microsoft.com/office/drawing/2014/main" id="{D38B3051-14CE-C546-8105-48F0A800B269}"/>
              </a:ext>
            </a:extLst>
          </p:cNvPr>
          <p:cNvGraphicFramePr>
            <a:graphicFrameLocks noChangeAspect="1"/>
          </p:cNvGraphicFramePr>
          <p:nvPr/>
        </p:nvGraphicFramePr>
        <p:xfrm>
          <a:off x="2686050" y="1314450"/>
          <a:ext cx="5200650" cy="3371850"/>
        </p:xfrm>
        <a:graphic>
          <a:graphicData uri="http://schemas.openxmlformats.org/presentationml/2006/ole">
            <mc:AlternateContent xmlns:mc="http://schemas.openxmlformats.org/markup-compatibility/2006">
              <mc:Choice xmlns:v="urn:schemas-microsoft-com:vml" Requires="v">
                <p:oleObj spid="_x0000_s46152" name="Chart" r:id="rId3" imgW="4419600" imgH="2400300" progId="Excel.Chart.8">
                  <p:embed/>
                </p:oleObj>
              </mc:Choice>
              <mc:Fallback>
                <p:oleObj name="Chart" r:id="rId3" imgW="4419600" imgH="2400300" progId="Excel.Chart.8">
                  <p:embed/>
                  <p:pic>
                    <p:nvPicPr>
                      <p:cNvPr id="40962" name="Object 3">
                        <a:extLst>
                          <a:ext uri="{FF2B5EF4-FFF2-40B4-BE49-F238E27FC236}">
                            <a16:creationId xmlns:a16="http://schemas.microsoft.com/office/drawing/2014/main" id="{D38B3051-14CE-C546-8105-48F0A800B26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86050" y="1314450"/>
                        <a:ext cx="5200650" cy="3371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17794" name="Group 34">
            <a:extLst>
              <a:ext uri="{FF2B5EF4-FFF2-40B4-BE49-F238E27FC236}">
                <a16:creationId xmlns:a16="http://schemas.microsoft.com/office/drawing/2014/main" id="{06CEDA34-FCF7-034A-B3A3-3F46F4451AF2}"/>
              </a:ext>
            </a:extLst>
          </p:cNvPr>
          <p:cNvGraphicFramePr>
            <a:graphicFrameLocks noGrp="1"/>
          </p:cNvGraphicFramePr>
          <p:nvPr>
            <p:extLst>
              <p:ext uri="{D42A27DB-BD31-4B8C-83A1-F6EECF244321}">
                <p14:modId xmlns:p14="http://schemas.microsoft.com/office/powerpoint/2010/main" val="1810647446"/>
              </p:ext>
            </p:extLst>
          </p:nvPr>
        </p:nvGraphicFramePr>
        <p:xfrm>
          <a:off x="857250" y="1651398"/>
          <a:ext cx="1428750" cy="2697953"/>
        </p:xfrm>
        <a:graphic>
          <a:graphicData uri="http://schemas.openxmlformats.org/drawingml/2006/table">
            <a:tbl>
              <a:tblPr/>
              <a:tblGrid>
                <a:gridCol w="704850">
                  <a:extLst>
                    <a:ext uri="{9D8B030D-6E8A-4147-A177-3AD203B41FA5}">
                      <a16:colId xmlns:a16="http://schemas.microsoft.com/office/drawing/2014/main" val="3053234915"/>
                    </a:ext>
                  </a:extLst>
                </a:gridCol>
                <a:gridCol w="723900">
                  <a:extLst>
                    <a:ext uri="{9D8B030D-6E8A-4147-A177-3AD203B41FA5}">
                      <a16:colId xmlns:a16="http://schemas.microsoft.com/office/drawing/2014/main" val="855773929"/>
                    </a:ext>
                  </a:extLst>
                </a:gridCol>
              </a:tblGrid>
              <a:tr h="434417">
                <a:tc>
                  <a:txBody>
                    <a:bodyPr/>
                    <a:lstStyle>
                      <a:lvl1pPr>
                        <a:spcBef>
                          <a:spcPct val="20000"/>
                        </a:spcBef>
                        <a:buClr>
                          <a:schemeClr val="folHlink"/>
                        </a:buClr>
                        <a:buSzPct val="60000"/>
                        <a:buFont typeface="Wingdings" pitchFamily="2" charset="2"/>
                        <a:defRPr sz="2400">
                          <a:solidFill>
                            <a:schemeClr val="tx1"/>
                          </a:solidFill>
                          <a:latin typeface="Arial" panose="020B0604020202020204" pitchFamily="34" charset="0"/>
                        </a:defRPr>
                      </a:lvl1pPr>
                      <a:lvl2pPr>
                        <a:spcBef>
                          <a:spcPct val="20000"/>
                        </a:spcBef>
                        <a:buClr>
                          <a:schemeClr val="hlink"/>
                        </a:buClr>
                        <a:buSzPct val="55000"/>
                        <a:buFont typeface="Wingdings" pitchFamily="2" charset="2"/>
                        <a:defRPr sz="2000">
                          <a:solidFill>
                            <a:schemeClr val="tx1"/>
                          </a:solidFill>
                          <a:latin typeface="Arial" panose="020B0604020202020204" pitchFamily="34" charset="0"/>
                        </a:defRPr>
                      </a:lvl2pPr>
                      <a:lvl3pPr>
                        <a:spcBef>
                          <a:spcPct val="20000"/>
                        </a:spcBef>
                        <a:buClr>
                          <a:schemeClr val="accent2"/>
                        </a:buClr>
                        <a:buSzPct val="50000"/>
                        <a:buFont typeface="Wingdings" pitchFamily="2" charset="2"/>
                        <a:defRPr>
                          <a:solidFill>
                            <a:schemeClr val="tx1"/>
                          </a:solidFill>
                          <a:latin typeface="Arial" panose="020B0604020202020204" pitchFamily="34" charset="0"/>
                        </a:defRPr>
                      </a:lvl3pPr>
                      <a:lvl4pPr>
                        <a:spcBef>
                          <a:spcPct val="20000"/>
                        </a:spcBef>
                        <a:buClr>
                          <a:schemeClr val="folHlink"/>
                        </a:buClr>
                        <a:buSzPct val="55000"/>
                        <a:buFont typeface="Wingdings" pitchFamily="2" charset="2"/>
                        <a:defRPr sz="1600">
                          <a:solidFill>
                            <a:schemeClr val="tx1"/>
                          </a:solidFill>
                          <a:latin typeface="Arial" panose="020B0604020202020204" pitchFamily="34" charset="0"/>
                        </a:defRPr>
                      </a:lvl4pPr>
                      <a:lvl5pPr>
                        <a:spcBef>
                          <a:spcPct val="20000"/>
                        </a:spcBef>
                        <a:buClr>
                          <a:srgbClr val="FD2B4E"/>
                        </a:buClr>
                        <a:buSzPct val="50000"/>
                        <a:buFont typeface="Wingdings" pitchFamily="2" charset="2"/>
                        <a:defRPr sz="1600">
                          <a:solidFill>
                            <a:schemeClr val="tx1"/>
                          </a:solidFill>
                          <a:latin typeface="Arial" panose="020B0604020202020204" pitchFamily="34" charset="0"/>
                        </a:defRPr>
                      </a:lvl5pPr>
                      <a:lvl6pPr fontAlgn="base">
                        <a:spcBef>
                          <a:spcPct val="20000"/>
                        </a:spcBef>
                        <a:spcAft>
                          <a:spcPct val="0"/>
                        </a:spcAft>
                        <a:buClr>
                          <a:srgbClr val="FD2B4E"/>
                        </a:buClr>
                        <a:buSzPct val="50000"/>
                        <a:buFont typeface="Wingdings" pitchFamily="2" charset="2"/>
                        <a:defRPr sz="1600">
                          <a:solidFill>
                            <a:schemeClr val="tx1"/>
                          </a:solidFill>
                          <a:latin typeface="Arial" panose="020B0604020202020204" pitchFamily="34" charset="0"/>
                        </a:defRPr>
                      </a:lvl6pPr>
                      <a:lvl7pPr fontAlgn="base">
                        <a:spcBef>
                          <a:spcPct val="20000"/>
                        </a:spcBef>
                        <a:spcAft>
                          <a:spcPct val="0"/>
                        </a:spcAft>
                        <a:buClr>
                          <a:srgbClr val="FD2B4E"/>
                        </a:buClr>
                        <a:buSzPct val="50000"/>
                        <a:buFont typeface="Wingdings" pitchFamily="2" charset="2"/>
                        <a:defRPr sz="1600">
                          <a:solidFill>
                            <a:schemeClr val="tx1"/>
                          </a:solidFill>
                          <a:latin typeface="Arial" panose="020B0604020202020204" pitchFamily="34" charset="0"/>
                        </a:defRPr>
                      </a:lvl7pPr>
                      <a:lvl8pPr fontAlgn="base">
                        <a:spcBef>
                          <a:spcPct val="20000"/>
                        </a:spcBef>
                        <a:spcAft>
                          <a:spcPct val="0"/>
                        </a:spcAft>
                        <a:buClr>
                          <a:srgbClr val="FD2B4E"/>
                        </a:buClr>
                        <a:buSzPct val="50000"/>
                        <a:buFont typeface="Wingdings" pitchFamily="2" charset="2"/>
                        <a:defRPr sz="1600">
                          <a:solidFill>
                            <a:schemeClr val="tx1"/>
                          </a:solidFill>
                          <a:latin typeface="Arial" panose="020B0604020202020204" pitchFamily="34" charset="0"/>
                        </a:defRPr>
                      </a:lvl8pPr>
                      <a:lvl9pPr fontAlgn="base">
                        <a:spcBef>
                          <a:spcPct val="20000"/>
                        </a:spcBef>
                        <a:spcAft>
                          <a:spcPct val="0"/>
                        </a:spcAft>
                        <a:buClr>
                          <a:srgbClr val="FD2B4E"/>
                        </a:buClr>
                        <a:buSzPct val="50000"/>
                        <a:buFont typeface="Wingdings" pitchFamily="2" charset="2"/>
                        <a:defRPr sz="1600">
                          <a:solidFill>
                            <a:schemeClr val="tx1"/>
                          </a:solidFill>
                          <a:latin typeface="Arial" panose="020B0604020202020204" pitchFamily="34" charset="0"/>
                        </a:defRPr>
                      </a:lvl9p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Arial" panose="020B0604020202020204" pitchFamily="34" charset="0"/>
                          <a:cs typeface="Arial" panose="020B0604020202020204" pitchFamily="34" charset="0"/>
                        </a:rPr>
                        <a:t>Volume per day</a:t>
                      </a:r>
                      <a:endParaRPr kumimoji="0" lang="en-US" altLang="en-US" sz="1200" b="0" i="0" u="none" strike="noStrike" cap="none" normalizeH="0" baseline="0">
                        <a:ln>
                          <a:noFill/>
                        </a:ln>
                        <a:solidFill>
                          <a:schemeClr val="tx1"/>
                        </a:solidFill>
                        <a:effectLst/>
                        <a:latin typeface="Arial" panose="020B0604020202020204" pitchFamily="34" charset="0"/>
                      </a:endParaRPr>
                    </a:p>
                  </a:txBody>
                  <a:tcPr marL="68580" marR="68580" marT="34296" marB="34296" anchor="b"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FDE0BD"/>
                    </a:solidFill>
                  </a:tcPr>
                </a:tc>
                <a:tc>
                  <a:txBody>
                    <a:bodyPr/>
                    <a:lstStyle>
                      <a:lvl1pPr>
                        <a:spcBef>
                          <a:spcPct val="20000"/>
                        </a:spcBef>
                        <a:buClr>
                          <a:schemeClr val="folHlink"/>
                        </a:buClr>
                        <a:buSzPct val="60000"/>
                        <a:buFont typeface="Wingdings" pitchFamily="2" charset="2"/>
                        <a:defRPr sz="2400">
                          <a:solidFill>
                            <a:schemeClr val="tx1"/>
                          </a:solidFill>
                          <a:latin typeface="Arial" panose="020B0604020202020204" pitchFamily="34" charset="0"/>
                        </a:defRPr>
                      </a:lvl1pPr>
                      <a:lvl2pPr>
                        <a:spcBef>
                          <a:spcPct val="20000"/>
                        </a:spcBef>
                        <a:buClr>
                          <a:schemeClr val="hlink"/>
                        </a:buClr>
                        <a:buSzPct val="55000"/>
                        <a:buFont typeface="Wingdings" pitchFamily="2" charset="2"/>
                        <a:defRPr sz="2000">
                          <a:solidFill>
                            <a:schemeClr val="tx1"/>
                          </a:solidFill>
                          <a:latin typeface="Arial" panose="020B0604020202020204" pitchFamily="34" charset="0"/>
                        </a:defRPr>
                      </a:lvl2pPr>
                      <a:lvl3pPr>
                        <a:spcBef>
                          <a:spcPct val="20000"/>
                        </a:spcBef>
                        <a:buClr>
                          <a:schemeClr val="accent2"/>
                        </a:buClr>
                        <a:buSzPct val="50000"/>
                        <a:buFont typeface="Wingdings" pitchFamily="2" charset="2"/>
                        <a:defRPr>
                          <a:solidFill>
                            <a:schemeClr val="tx1"/>
                          </a:solidFill>
                          <a:latin typeface="Arial" panose="020B0604020202020204" pitchFamily="34" charset="0"/>
                        </a:defRPr>
                      </a:lvl3pPr>
                      <a:lvl4pPr>
                        <a:spcBef>
                          <a:spcPct val="20000"/>
                        </a:spcBef>
                        <a:buClr>
                          <a:schemeClr val="folHlink"/>
                        </a:buClr>
                        <a:buSzPct val="55000"/>
                        <a:buFont typeface="Wingdings" pitchFamily="2" charset="2"/>
                        <a:defRPr sz="1600">
                          <a:solidFill>
                            <a:schemeClr val="tx1"/>
                          </a:solidFill>
                          <a:latin typeface="Arial" panose="020B0604020202020204" pitchFamily="34" charset="0"/>
                        </a:defRPr>
                      </a:lvl4pPr>
                      <a:lvl5pPr>
                        <a:spcBef>
                          <a:spcPct val="20000"/>
                        </a:spcBef>
                        <a:buClr>
                          <a:srgbClr val="FD2B4E"/>
                        </a:buClr>
                        <a:buSzPct val="50000"/>
                        <a:buFont typeface="Wingdings" pitchFamily="2" charset="2"/>
                        <a:defRPr sz="1600">
                          <a:solidFill>
                            <a:schemeClr val="tx1"/>
                          </a:solidFill>
                          <a:latin typeface="Arial" panose="020B0604020202020204" pitchFamily="34" charset="0"/>
                        </a:defRPr>
                      </a:lvl5pPr>
                      <a:lvl6pPr fontAlgn="base">
                        <a:spcBef>
                          <a:spcPct val="20000"/>
                        </a:spcBef>
                        <a:spcAft>
                          <a:spcPct val="0"/>
                        </a:spcAft>
                        <a:buClr>
                          <a:srgbClr val="FD2B4E"/>
                        </a:buClr>
                        <a:buSzPct val="50000"/>
                        <a:buFont typeface="Wingdings" pitchFamily="2" charset="2"/>
                        <a:defRPr sz="1600">
                          <a:solidFill>
                            <a:schemeClr val="tx1"/>
                          </a:solidFill>
                          <a:latin typeface="Arial" panose="020B0604020202020204" pitchFamily="34" charset="0"/>
                        </a:defRPr>
                      </a:lvl6pPr>
                      <a:lvl7pPr fontAlgn="base">
                        <a:spcBef>
                          <a:spcPct val="20000"/>
                        </a:spcBef>
                        <a:spcAft>
                          <a:spcPct val="0"/>
                        </a:spcAft>
                        <a:buClr>
                          <a:srgbClr val="FD2B4E"/>
                        </a:buClr>
                        <a:buSzPct val="50000"/>
                        <a:buFont typeface="Wingdings" pitchFamily="2" charset="2"/>
                        <a:defRPr sz="1600">
                          <a:solidFill>
                            <a:schemeClr val="tx1"/>
                          </a:solidFill>
                          <a:latin typeface="Arial" panose="020B0604020202020204" pitchFamily="34" charset="0"/>
                        </a:defRPr>
                      </a:lvl7pPr>
                      <a:lvl8pPr fontAlgn="base">
                        <a:spcBef>
                          <a:spcPct val="20000"/>
                        </a:spcBef>
                        <a:spcAft>
                          <a:spcPct val="0"/>
                        </a:spcAft>
                        <a:buClr>
                          <a:srgbClr val="FD2B4E"/>
                        </a:buClr>
                        <a:buSzPct val="50000"/>
                        <a:buFont typeface="Wingdings" pitchFamily="2" charset="2"/>
                        <a:defRPr sz="1600">
                          <a:solidFill>
                            <a:schemeClr val="tx1"/>
                          </a:solidFill>
                          <a:latin typeface="Arial" panose="020B0604020202020204" pitchFamily="34" charset="0"/>
                        </a:defRPr>
                      </a:lvl8pPr>
                      <a:lvl9pPr fontAlgn="base">
                        <a:spcBef>
                          <a:spcPct val="20000"/>
                        </a:spcBef>
                        <a:spcAft>
                          <a:spcPct val="0"/>
                        </a:spcAft>
                        <a:buClr>
                          <a:srgbClr val="FD2B4E"/>
                        </a:buClr>
                        <a:buSzPct val="50000"/>
                        <a:buFont typeface="Wingdings" pitchFamily="2" charset="2"/>
                        <a:defRPr sz="1600">
                          <a:solidFill>
                            <a:schemeClr val="tx1"/>
                          </a:solidFill>
                          <a:latin typeface="Arial" panose="020B0604020202020204" pitchFamily="34" charset="0"/>
                        </a:defRPr>
                      </a:lvl9p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Arial" panose="020B0604020202020204" pitchFamily="34" charset="0"/>
                          <a:cs typeface="Arial" panose="020B0604020202020204" pitchFamily="34" charset="0"/>
                        </a:rPr>
                        <a:t>Cost per day</a:t>
                      </a:r>
                      <a:endParaRPr kumimoji="0" lang="en-US" altLang="en-US" sz="1200" b="0" i="0" u="none" strike="noStrike" cap="none" normalizeH="0" baseline="0">
                        <a:ln>
                          <a:noFill/>
                        </a:ln>
                        <a:solidFill>
                          <a:schemeClr val="tx1"/>
                        </a:solidFill>
                        <a:effectLst/>
                        <a:latin typeface="Arial" panose="020B0604020202020204" pitchFamily="34" charset="0"/>
                      </a:endParaRPr>
                    </a:p>
                  </a:txBody>
                  <a:tcPr marL="68580" marR="68580" marT="34296" marB="34296" anchor="b"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FDE0BD"/>
                    </a:solidFill>
                  </a:tcPr>
                </a:tc>
                <a:extLst>
                  <a:ext uri="{0D108BD9-81ED-4DB2-BD59-A6C34878D82A}">
                    <a16:rowId xmlns:a16="http://schemas.microsoft.com/office/drawing/2014/main" val="1973201081"/>
                  </a:ext>
                </a:extLst>
              </a:tr>
              <a:tr h="251504">
                <a:tc>
                  <a:txBody>
                    <a:bodyPr/>
                    <a:lstStyle>
                      <a:lvl1pPr>
                        <a:spcBef>
                          <a:spcPct val="20000"/>
                        </a:spcBef>
                        <a:buClr>
                          <a:schemeClr val="folHlink"/>
                        </a:buClr>
                        <a:buSzPct val="60000"/>
                        <a:buFont typeface="Wingdings" pitchFamily="2" charset="2"/>
                        <a:defRPr sz="2400">
                          <a:solidFill>
                            <a:schemeClr val="tx1"/>
                          </a:solidFill>
                          <a:latin typeface="Arial" panose="020B0604020202020204" pitchFamily="34" charset="0"/>
                        </a:defRPr>
                      </a:lvl1pPr>
                      <a:lvl2pPr>
                        <a:spcBef>
                          <a:spcPct val="20000"/>
                        </a:spcBef>
                        <a:buClr>
                          <a:schemeClr val="hlink"/>
                        </a:buClr>
                        <a:buSzPct val="55000"/>
                        <a:buFont typeface="Wingdings" pitchFamily="2" charset="2"/>
                        <a:defRPr sz="2000">
                          <a:solidFill>
                            <a:schemeClr val="tx1"/>
                          </a:solidFill>
                          <a:latin typeface="Arial" panose="020B0604020202020204" pitchFamily="34" charset="0"/>
                        </a:defRPr>
                      </a:lvl2pPr>
                      <a:lvl3pPr>
                        <a:spcBef>
                          <a:spcPct val="20000"/>
                        </a:spcBef>
                        <a:buClr>
                          <a:schemeClr val="accent2"/>
                        </a:buClr>
                        <a:buSzPct val="50000"/>
                        <a:buFont typeface="Wingdings" pitchFamily="2" charset="2"/>
                        <a:defRPr>
                          <a:solidFill>
                            <a:schemeClr val="tx1"/>
                          </a:solidFill>
                          <a:latin typeface="Arial" panose="020B0604020202020204" pitchFamily="34" charset="0"/>
                        </a:defRPr>
                      </a:lvl3pPr>
                      <a:lvl4pPr>
                        <a:spcBef>
                          <a:spcPct val="20000"/>
                        </a:spcBef>
                        <a:buClr>
                          <a:schemeClr val="folHlink"/>
                        </a:buClr>
                        <a:buSzPct val="55000"/>
                        <a:buFont typeface="Wingdings" pitchFamily="2" charset="2"/>
                        <a:defRPr sz="1600">
                          <a:solidFill>
                            <a:schemeClr val="tx1"/>
                          </a:solidFill>
                          <a:latin typeface="Arial" panose="020B0604020202020204" pitchFamily="34" charset="0"/>
                        </a:defRPr>
                      </a:lvl4pPr>
                      <a:lvl5pPr>
                        <a:spcBef>
                          <a:spcPct val="20000"/>
                        </a:spcBef>
                        <a:buClr>
                          <a:srgbClr val="FD2B4E"/>
                        </a:buClr>
                        <a:buSzPct val="50000"/>
                        <a:buFont typeface="Wingdings" pitchFamily="2" charset="2"/>
                        <a:defRPr sz="1600">
                          <a:solidFill>
                            <a:schemeClr val="tx1"/>
                          </a:solidFill>
                          <a:latin typeface="Arial" panose="020B0604020202020204" pitchFamily="34" charset="0"/>
                        </a:defRPr>
                      </a:lvl5pPr>
                      <a:lvl6pPr fontAlgn="base">
                        <a:spcBef>
                          <a:spcPct val="20000"/>
                        </a:spcBef>
                        <a:spcAft>
                          <a:spcPct val="0"/>
                        </a:spcAft>
                        <a:buClr>
                          <a:srgbClr val="FD2B4E"/>
                        </a:buClr>
                        <a:buSzPct val="50000"/>
                        <a:buFont typeface="Wingdings" pitchFamily="2" charset="2"/>
                        <a:defRPr sz="1600">
                          <a:solidFill>
                            <a:schemeClr val="tx1"/>
                          </a:solidFill>
                          <a:latin typeface="Arial" panose="020B0604020202020204" pitchFamily="34" charset="0"/>
                        </a:defRPr>
                      </a:lvl6pPr>
                      <a:lvl7pPr fontAlgn="base">
                        <a:spcBef>
                          <a:spcPct val="20000"/>
                        </a:spcBef>
                        <a:spcAft>
                          <a:spcPct val="0"/>
                        </a:spcAft>
                        <a:buClr>
                          <a:srgbClr val="FD2B4E"/>
                        </a:buClr>
                        <a:buSzPct val="50000"/>
                        <a:buFont typeface="Wingdings" pitchFamily="2" charset="2"/>
                        <a:defRPr sz="1600">
                          <a:solidFill>
                            <a:schemeClr val="tx1"/>
                          </a:solidFill>
                          <a:latin typeface="Arial" panose="020B0604020202020204" pitchFamily="34" charset="0"/>
                        </a:defRPr>
                      </a:lvl7pPr>
                      <a:lvl8pPr fontAlgn="base">
                        <a:spcBef>
                          <a:spcPct val="20000"/>
                        </a:spcBef>
                        <a:spcAft>
                          <a:spcPct val="0"/>
                        </a:spcAft>
                        <a:buClr>
                          <a:srgbClr val="FD2B4E"/>
                        </a:buClr>
                        <a:buSzPct val="50000"/>
                        <a:buFont typeface="Wingdings" pitchFamily="2" charset="2"/>
                        <a:defRPr sz="1600">
                          <a:solidFill>
                            <a:schemeClr val="tx1"/>
                          </a:solidFill>
                          <a:latin typeface="Arial" panose="020B0604020202020204" pitchFamily="34" charset="0"/>
                        </a:defRPr>
                      </a:lvl8pPr>
                      <a:lvl9pPr fontAlgn="base">
                        <a:spcBef>
                          <a:spcPct val="20000"/>
                        </a:spcBef>
                        <a:spcAft>
                          <a:spcPct val="0"/>
                        </a:spcAft>
                        <a:buClr>
                          <a:srgbClr val="FD2B4E"/>
                        </a:buClr>
                        <a:buSzPct val="50000"/>
                        <a:buFont typeface="Wingdings" pitchFamily="2" charset="2"/>
                        <a:defRPr sz="1600">
                          <a:solidFill>
                            <a:schemeClr val="tx1"/>
                          </a:solidFill>
                          <a:latin typeface="Arial" panose="020B0604020202020204" pitchFamily="34" charset="0"/>
                        </a:defRPr>
                      </a:lvl9p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Arial" panose="020B0604020202020204" pitchFamily="34" charset="0"/>
                          <a:cs typeface="Arial" panose="020B0604020202020204" pitchFamily="34" charset="0"/>
                        </a:rPr>
                        <a:t>23</a:t>
                      </a:r>
                      <a:endParaRPr kumimoji="0" lang="en-US" altLang="en-US" sz="1200" b="0" i="0" u="none" strike="noStrike" cap="none" normalizeH="0" baseline="0">
                        <a:ln>
                          <a:noFill/>
                        </a:ln>
                        <a:solidFill>
                          <a:schemeClr val="tx1"/>
                        </a:solidFill>
                        <a:effectLst/>
                        <a:latin typeface="Arial" panose="020B0604020202020204" pitchFamily="34" charset="0"/>
                      </a:endParaRPr>
                    </a:p>
                  </a:txBody>
                  <a:tcPr marL="68580" marR="68580" marT="34296" marB="34296" anchor="b"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a:noFill/>
                    </a:lnB>
                    <a:lnTlToBr>
                      <a:noFill/>
                    </a:lnTlToBr>
                    <a:lnBlToTr>
                      <a:noFill/>
                    </a:lnBlToTr>
                    <a:solidFill>
                      <a:srgbClr val="CBDDF7"/>
                    </a:solidFill>
                  </a:tcPr>
                </a:tc>
                <a:tc>
                  <a:txBody>
                    <a:bodyPr/>
                    <a:lstStyle>
                      <a:lvl1pPr>
                        <a:spcBef>
                          <a:spcPct val="20000"/>
                        </a:spcBef>
                        <a:buClr>
                          <a:schemeClr val="folHlink"/>
                        </a:buClr>
                        <a:buSzPct val="60000"/>
                        <a:buFont typeface="Wingdings" pitchFamily="2" charset="2"/>
                        <a:defRPr sz="2400">
                          <a:solidFill>
                            <a:schemeClr val="tx1"/>
                          </a:solidFill>
                          <a:latin typeface="Arial" panose="020B0604020202020204" pitchFamily="34" charset="0"/>
                        </a:defRPr>
                      </a:lvl1pPr>
                      <a:lvl2pPr>
                        <a:spcBef>
                          <a:spcPct val="20000"/>
                        </a:spcBef>
                        <a:buClr>
                          <a:schemeClr val="hlink"/>
                        </a:buClr>
                        <a:buSzPct val="55000"/>
                        <a:buFont typeface="Wingdings" pitchFamily="2" charset="2"/>
                        <a:defRPr sz="2000">
                          <a:solidFill>
                            <a:schemeClr val="tx1"/>
                          </a:solidFill>
                          <a:latin typeface="Arial" panose="020B0604020202020204" pitchFamily="34" charset="0"/>
                        </a:defRPr>
                      </a:lvl2pPr>
                      <a:lvl3pPr>
                        <a:spcBef>
                          <a:spcPct val="20000"/>
                        </a:spcBef>
                        <a:buClr>
                          <a:schemeClr val="accent2"/>
                        </a:buClr>
                        <a:buSzPct val="50000"/>
                        <a:buFont typeface="Wingdings" pitchFamily="2" charset="2"/>
                        <a:defRPr>
                          <a:solidFill>
                            <a:schemeClr val="tx1"/>
                          </a:solidFill>
                          <a:latin typeface="Arial" panose="020B0604020202020204" pitchFamily="34" charset="0"/>
                        </a:defRPr>
                      </a:lvl3pPr>
                      <a:lvl4pPr>
                        <a:spcBef>
                          <a:spcPct val="20000"/>
                        </a:spcBef>
                        <a:buClr>
                          <a:schemeClr val="folHlink"/>
                        </a:buClr>
                        <a:buSzPct val="55000"/>
                        <a:buFont typeface="Wingdings" pitchFamily="2" charset="2"/>
                        <a:defRPr sz="1600">
                          <a:solidFill>
                            <a:schemeClr val="tx1"/>
                          </a:solidFill>
                          <a:latin typeface="Arial" panose="020B0604020202020204" pitchFamily="34" charset="0"/>
                        </a:defRPr>
                      </a:lvl4pPr>
                      <a:lvl5pPr>
                        <a:spcBef>
                          <a:spcPct val="20000"/>
                        </a:spcBef>
                        <a:buClr>
                          <a:srgbClr val="FD2B4E"/>
                        </a:buClr>
                        <a:buSzPct val="50000"/>
                        <a:buFont typeface="Wingdings" pitchFamily="2" charset="2"/>
                        <a:defRPr sz="1600">
                          <a:solidFill>
                            <a:schemeClr val="tx1"/>
                          </a:solidFill>
                          <a:latin typeface="Arial" panose="020B0604020202020204" pitchFamily="34" charset="0"/>
                        </a:defRPr>
                      </a:lvl5pPr>
                      <a:lvl6pPr fontAlgn="base">
                        <a:spcBef>
                          <a:spcPct val="20000"/>
                        </a:spcBef>
                        <a:spcAft>
                          <a:spcPct val="0"/>
                        </a:spcAft>
                        <a:buClr>
                          <a:srgbClr val="FD2B4E"/>
                        </a:buClr>
                        <a:buSzPct val="50000"/>
                        <a:buFont typeface="Wingdings" pitchFamily="2" charset="2"/>
                        <a:defRPr sz="1600">
                          <a:solidFill>
                            <a:schemeClr val="tx1"/>
                          </a:solidFill>
                          <a:latin typeface="Arial" panose="020B0604020202020204" pitchFamily="34" charset="0"/>
                        </a:defRPr>
                      </a:lvl6pPr>
                      <a:lvl7pPr fontAlgn="base">
                        <a:spcBef>
                          <a:spcPct val="20000"/>
                        </a:spcBef>
                        <a:spcAft>
                          <a:spcPct val="0"/>
                        </a:spcAft>
                        <a:buClr>
                          <a:srgbClr val="FD2B4E"/>
                        </a:buClr>
                        <a:buSzPct val="50000"/>
                        <a:buFont typeface="Wingdings" pitchFamily="2" charset="2"/>
                        <a:defRPr sz="1600">
                          <a:solidFill>
                            <a:schemeClr val="tx1"/>
                          </a:solidFill>
                          <a:latin typeface="Arial" panose="020B0604020202020204" pitchFamily="34" charset="0"/>
                        </a:defRPr>
                      </a:lvl7pPr>
                      <a:lvl8pPr fontAlgn="base">
                        <a:spcBef>
                          <a:spcPct val="20000"/>
                        </a:spcBef>
                        <a:spcAft>
                          <a:spcPct val="0"/>
                        </a:spcAft>
                        <a:buClr>
                          <a:srgbClr val="FD2B4E"/>
                        </a:buClr>
                        <a:buSzPct val="50000"/>
                        <a:buFont typeface="Wingdings" pitchFamily="2" charset="2"/>
                        <a:defRPr sz="1600">
                          <a:solidFill>
                            <a:schemeClr val="tx1"/>
                          </a:solidFill>
                          <a:latin typeface="Arial" panose="020B0604020202020204" pitchFamily="34" charset="0"/>
                        </a:defRPr>
                      </a:lvl8pPr>
                      <a:lvl9pPr fontAlgn="base">
                        <a:spcBef>
                          <a:spcPct val="20000"/>
                        </a:spcBef>
                        <a:spcAft>
                          <a:spcPct val="0"/>
                        </a:spcAft>
                        <a:buClr>
                          <a:srgbClr val="FD2B4E"/>
                        </a:buClr>
                        <a:buSzPct val="50000"/>
                        <a:buFont typeface="Wingdings" pitchFamily="2" charset="2"/>
                        <a:defRPr sz="1600">
                          <a:solidFill>
                            <a:schemeClr val="tx1"/>
                          </a:solidFill>
                          <a:latin typeface="Arial" panose="020B0604020202020204" pitchFamily="34" charset="0"/>
                        </a:defRPr>
                      </a:lvl9p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Arial" panose="020B0604020202020204" pitchFamily="34" charset="0"/>
                          <a:cs typeface="Arial" panose="020B0604020202020204" pitchFamily="34" charset="0"/>
                        </a:rPr>
                        <a:t>125</a:t>
                      </a:r>
                      <a:endParaRPr kumimoji="0" lang="en-US" altLang="en-US" sz="1200" b="0" i="0" u="none" strike="noStrike" cap="none" normalizeH="0" baseline="0">
                        <a:ln>
                          <a:noFill/>
                        </a:ln>
                        <a:solidFill>
                          <a:schemeClr val="tx1"/>
                        </a:solidFill>
                        <a:effectLst/>
                        <a:latin typeface="Arial" panose="020B0604020202020204" pitchFamily="34" charset="0"/>
                      </a:endParaRPr>
                    </a:p>
                  </a:txBody>
                  <a:tcPr marL="68580" marR="68580" marT="34296" marB="34296" anchor="b"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a:noFill/>
                    </a:lnB>
                    <a:lnTlToBr>
                      <a:noFill/>
                    </a:lnTlToBr>
                    <a:lnBlToTr>
                      <a:noFill/>
                    </a:lnBlToTr>
                    <a:solidFill>
                      <a:srgbClr val="CBDDF7"/>
                    </a:solidFill>
                  </a:tcPr>
                </a:tc>
                <a:extLst>
                  <a:ext uri="{0D108BD9-81ED-4DB2-BD59-A6C34878D82A}">
                    <a16:rowId xmlns:a16="http://schemas.microsoft.com/office/drawing/2014/main" val="3440504799"/>
                  </a:ext>
                </a:extLst>
              </a:tr>
              <a:tr h="251504">
                <a:tc>
                  <a:txBody>
                    <a:bodyPr/>
                    <a:lstStyle>
                      <a:lvl1pPr>
                        <a:spcBef>
                          <a:spcPct val="20000"/>
                        </a:spcBef>
                        <a:buClr>
                          <a:schemeClr val="folHlink"/>
                        </a:buClr>
                        <a:buSzPct val="60000"/>
                        <a:buFont typeface="Wingdings" pitchFamily="2" charset="2"/>
                        <a:defRPr sz="2400">
                          <a:solidFill>
                            <a:schemeClr val="tx1"/>
                          </a:solidFill>
                          <a:latin typeface="Arial" panose="020B0604020202020204" pitchFamily="34" charset="0"/>
                        </a:defRPr>
                      </a:lvl1pPr>
                      <a:lvl2pPr>
                        <a:spcBef>
                          <a:spcPct val="20000"/>
                        </a:spcBef>
                        <a:buClr>
                          <a:schemeClr val="hlink"/>
                        </a:buClr>
                        <a:buSzPct val="55000"/>
                        <a:buFont typeface="Wingdings" pitchFamily="2" charset="2"/>
                        <a:defRPr sz="2000">
                          <a:solidFill>
                            <a:schemeClr val="tx1"/>
                          </a:solidFill>
                          <a:latin typeface="Arial" panose="020B0604020202020204" pitchFamily="34" charset="0"/>
                        </a:defRPr>
                      </a:lvl2pPr>
                      <a:lvl3pPr>
                        <a:spcBef>
                          <a:spcPct val="20000"/>
                        </a:spcBef>
                        <a:buClr>
                          <a:schemeClr val="accent2"/>
                        </a:buClr>
                        <a:buSzPct val="50000"/>
                        <a:buFont typeface="Wingdings" pitchFamily="2" charset="2"/>
                        <a:defRPr>
                          <a:solidFill>
                            <a:schemeClr val="tx1"/>
                          </a:solidFill>
                          <a:latin typeface="Arial" panose="020B0604020202020204" pitchFamily="34" charset="0"/>
                        </a:defRPr>
                      </a:lvl3pPr>
                      <a:lvl4pPr>
                        <a:spcBef>
                          <a:spcPct val="20000"/>
                        </a:spcBef>
                        <a:buClr>
                          <a:schemeClr val="folHlink"/>
                        </a:buClr>
                        <a:buSzPct val="55000"/>
                        <a:buFont typeface="Wingdings" pitchFamily="2" charset="2"/>
                        <a:defRPr sz="1600">
                          <a:solidFill>
                            <a:schemeClr val="tx1"/>
                          </a:solidFill>
                          <a:latin typeface="Arial" panose="020B0604020202020204" pitchFamily="34" charset="0"/>
                        </a:defRPr>
                      </a:lvl4pPr>
                      <a:lvl5pPr>
                        <a:spcBef>
                          <a:spcPct val="20000"/>
                        </a:spcBef>
                        <a:buClr>
                          <a:srgbClr val="FD2B4E"/>
                        </a:buClr>
                        <a:buSzPct val="50000"/>
                        <a:buFont typeface="Wingdings" pitchFamily="2" charset="2"/>
                        <a:defRPr sz="1600">
                          <a:solidFill>
                            <a:schemeClr val="tx1"/>
                          </a:solidFill>
                          <a:latin typeface="Arial" panose="020B0604020202020204" pitchFamily="34" charset="0"/>
                        </a:defRPr>
                      </a:lvl5pPr>
                      <a:lvl6pPr fontAlgn="base">
                        <a:spcBef>
                          <a:spcPct val="20000"/>
                        </a:spcBef>
                        <a:spcAft>
                          <a:spcPct val="0"/>
                        </a:spcAft>
                        <a:buClr>
                          <a:srgbClr val="FD2B4E"/>
                        </a:buClr>
                        <a:buSzPct val="50000"/>
                        <a:buFont typeface="Wingdings" pitchFamily="2" charset="2"/>
                        <a:defRPr sz="1600">
                          <a:solidFill>
                            <a:schemeClr val="tx1"/>
                          </a:solidFill>
                          <a:latin typeface="Arial" panose="020B0604020202020204" pitchFamily="34" charset="0"/>
                        </a:defRPr>
                      </a:lvl6pPr>
                      <a:lvl7pPr fontAlgn="base">
                        <a:spcBef>
                          <a:spcPct val="20000"/>
                        </a:spcBef>
                        <a:spcAft>
                          <a:spcPct val="0"/>
                        </a:spcAft>
                        <a:buClr>
                          <a:srgbClr val="FD2B4E"/>
                        </a:buClr>
                        <a:buSzPct val="50000"/>
                        <a:buFont typeface="Wingdings" pitchFamily="2" charset="2"/>
                        <a:defRPr sz="1600">
                          <a:solidFill>
                            <a:schemeClr val="tx1"/>
                          </a:solidFill>
                          <a:latin typeface="Arial" panose="020B0604020202020204" pitchFamily="34" charset="0"/>
                        </a:defRPr>
                      </a:lvl7pPr>
                      <a:lvl8pPr fontAlgn="base">
                        <a:spcBef>
                          <a:spcPct val="20000"/>
                        </a:spcBef>
                        <a:spcAft>
                          <a:spcPct val="0"/>
                        </a:spcAft>
                        <a:buClr>
                          <a:srgbClr val="FD2B4E"/>
                        </a:buClr>
                        <a:buSzPct val="50000"/>
                        <a:buFont typeface="Wingdings" pitchFamily="2" charset="2"/>
                        <a:defRPr sz="1600">
                          <a:solidFill>
                            <a:schemeClr val="tx1"/>
                          </a:solidFill>
                          <a:latin typeface="Arial" panose="020B0604020202020204" pitchFamily="34" charset="0"/>
                        </a:defRPr>
                      </a:lvl8pPr>
                      <a:lvl9pPr fontAlgn="base">
                        <a:spcBef>
                          <a:spcPct val="20000"/>
                        </a:spcBef>
                        <a:spcAft>
                          <a:spcPct val="0"/>
                        </a:spcAft>
                        <a:buClr>
                          <a:srgbClr val="FD2B4E"/>
                        </a:buClr>
                        <a:buSzPct val="50000"/>
                        <a:buFont typeface="Wingdings" pitchFamily="2" charset="2"/>
                        <a:defRPr sz="1600">
                          <a:solidFill>
                            <a:schemeClr val="tx1"/>
                          </a:solidFill>
                          <a:latin typeface="Arial" panose="020B0604020202020204" pitchFamily="34" charset="0"/>
                        </a:defRPr>
                      </a:lvl9p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Arial" panose="020B0604020202020204" pitchFamily="34" charset="0"/>
                          <a:cs typeface="Arial" panose="020B0604020202020204" pitchFamily="34" charset="0"/>
                        </a:rPr>
                        <a:t>26</a:t>
                      </a:r>
                      <a:endParaRPr kumimoji="0" lang="en-US" altLang="en-US" sz="1200" b="0" i="0" u="none" strike="noStrike" cap="none" normalizeH="0" baseline="0">
                        <a:ln>
                          <a:noFill/>
                        </a:ln>
                        <a:solidFill>
                          <a:schemeClr val="tx1"/>
                        </a:solidFill>
                        <a:effectLst/>
                        <a:latin typeface="Arial" panose="020B0604020202020204" pitchFamily="34" charset="0"/>
                      </a:endParaRPr>
                    </a:p>
                  </a:txBody>
                  <a:tcPr marL="68580" marR="68580" marT="34296" marB="34296" anchor="b"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a:noFill/>
                    </a:lnT>
                    <a:lnB>
                      <a:noFill/>
                    </a:lnB>
                    <a:lnTlToBr>
                      <a:noFill/>
                    </a:lnTlToBr>
                    <a:lnBlToTr>
                      <a:noFill/>
                    </a:lnBlToTr>
                    <a:solidFill>
                      <a:srgbClr val="CBDDF7"/>
                    </a:solidFill>
                  </a:tcPr>
                </a:tc>
                <a:tc>
                  <a:txBody>
                    <a:bodyPr/>
                    <a:lstStyle>
                      <a:lvl1pPr>
                        <a:spcBef>
                          <a:spcPct val="20000"/>
                        </a:spcBef>
                        <a:buClr>
                          <a:schemeClr val="folHlink"/>
                        </a:buClr>
                        <a:buSzPct val="60000"/>
                        <a:buFont typeface="Wingdings" pitchFamily="2" charset="2"/>
                        <a:defRPr sz="2400">
                          <a:solidFill>
                            <a:schemeClr val="tx1"/>
                          </a:solidFill>
                          <a:latin typeface="Arial" panose="020B0604020202020204" pitchFamily="34" charset="0"/>
                        </a:defRPr>
                      </a:lvl1pPr>
                      <a:lvl2pPr>
                        <a:spcBef>
                          <a:spcPct val="20000"/>
                        </a:spcBef>
                        <a:buClr>
                          <a:schemeClr val="hlink"/>
                        </a:buClr>
                        <a:buSzPct val="55000"/>
                        <a:buFont typeface="Wingdings" pitchFamily="2" charset="2"/>
                        <a:defRPr sz="2000">
                          <a:solidFill>
                            <a:schemeClr val="tx1"/>
                          </a:solidFill>
                          <a:latin typeface="Arial" panose="020B0604020202020204" pitchFamily="34" charset="0"/>
                        </a:defRPr>
                      </a:lvl2pPr>
                      <a:lvl3pPr>
                        <a:spcBef>
                          <a:spcPct val="20000"/>
                        </a:spcBef>
                        <a:buClr>
                          <a:schemeClr val="accent2"/>
                        </a:buClr>
                        <a:buSzPct val="50000"/>
                        <a:buFont typeface="Wingdings" pitchFamily="2" charset="2"/>
                        <a:defRPr>
                          <a:solidFill>
                            <a:schemeClr val="tx1"/>
                          </a:solidFill>
                          <a:latin typeface="Arial" panose="020B0604020202020204" pitchFamily="34" charset="0"/>
                        </a:defRPr>
                      </a:lvl3pPr>
                      <a:lvl4pPr>
                        <a:spcBef>
                          <a:spcPct val="20000"/>
                        </a:spcBef>
                        <a:buClr>
                          <a:schemeClr val="folHlink"/>
                        </a:buClr>
                        <a:buSzPct val="55000"/>
                        <a:buFont typeface="Wingdings" pitchFamily="2" charset="2"/>
                        <a:defRPr sz="1600">
                          <a:solidFill>
                            <a:schemeClr val="tx1"/>
                          </a:solidFill>
                          <a:latin typeface="Arial" panose="020B0604020202020204" pitchFamily="34" charset="0"/>
                        </a:defRPr>
                      </a:lvl4pPr>
                      <a:lvl5pPr>
                        <a:spcBef>
                          <a:spcPct val="20000"/>
                        </a:spcBef>
                        <a:buClr>
                          <a:srgbClr val="FD2B4E"/>
                        </a:buClr>
                        <a:buSzPct val="50000"/>
                        <a:buFont typeface="Wingdings" pitchFamily="2" charset="2"/>
                        <a:defRPr sz="1600">
                          <a:solidFill>
                            <a:schemeClr val="tx1"/>
                          </a:solidFill>
                          <a:latin typeface="Arial" panose="020B0604020202020204" pitchFamily="34" charset="0"/>
                        </a:defRPr>
                      </a:lvl5pPr>
                      <a:lvl6pPr fontAlgn="base">
                        <a:spcBef>
                          <a:spcPct val="20000"/>
                        </a:spcBef>
                        <a:spcAft>
                          <a:spcPct val="0"/>
                        </a:spcAft>
                        <a:buClr>
                          <a:srgbClr val="FD2B4E"/>
                        </a:buClr>
                        <a:buSzPct val="50000"/>
                        <a:buFont typeface="Wingdings" pitchFamily="2" charset="2"/>
                        <a:defRPr sz="1600">
                          <a:solidFill>
                            <a:schemeClr val="tx1"/>
                          </a:solidFill>
                          <a:latin typeface="Arial" panose="020B0604020202020204" pitchFamily="34" charset="0"/>
                        </a:defRPr>
                      </a:lvl6pPr>
                      <a:lvl7pPr fontAlgn="base">
                        <a:spcBef>
                          <a:spcPct val="20000"/>
                        </a:spcBef>
                        <a:spcAft>
                          <a:spcPct val="0"/>
                        </a:spcAft>
                        <a:buClr>
                          <a:srgbClr val="FD2B4E"/>
                        </a:buClr>
                        <a:buSzPct val="50000"/>
                        <a:buFont typeface="Wingdings" pitchFamily="2" charset="2"/>
                        <a:defRPr sz="1600">
                          <a:solidFill>
                            <a:schemeClr val="tx1"/>
                          </a:solidFill>
                          <a:latin typeface="Arial" panose="020B0604020202020204" pitchFamily="34" charset="0"/>
                        </a:defRPr>
                      </a:lvl7pPr>
                      <a:lvl8pPr fontAlgn="base">
                        <a:spcBef>
                          <a:spcPct val="20000"/>
                        </a:spcBef>
                        <a:spcAft>
                          <a:spcPct val="0"/>
                        </a:spcAft>
                        <a:buClr>
                          <a:srgbClr val="FD2B4E"/>
                        </a:buClr>
                        <a:buSzPct val="50000"/>
                        <a:buFont typeface="Wingdings" pitchFamily="2" charset="2"/>
                        <a:defRPr sz="1600">
                          <a:solidFill>
                            <a:schemeClr val="tx1"/>
                          </a:solidFill>
                          <a:latin typeface="Arial" panose="020B0604020202020204" pitchFamily="34" charset="0"/>
                        </a:defRPr>
                      </a:lvl8pPr>
                      <a:lvl9pPr fontAlgn="base">
                        <a:spcBef>
                          <a:spcPct val="20000"/>
                        </a:spcBef>
                        <a:spcAft>
                          <a:spcPct val="0"/>
                        </a:spcAft>
                        <a:buClr>
                          <a:srgbClr val="FD2B4E"/>
                        </a:buClr>
                        <a:buSzPct val="50000"/>
                        <a:buFont typeface="Wingdings" pitchFamily="2" charset="2"/>
                        <a:defRPr sz="1600">
                          <a:solidFill>
                            <a:schemeClr val="tx1"/>
                          </a:solidFill>
                          <a:latin typeface="Arial" panose="020B0604020202020204" pitchFamily="34" charset="0"/>
                        </a:defRPr>
                      </a:lvl9p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Arial" panose="020B0604020202020204" pitchFamily="34" charset="0"/>
                          <a:cs typeface="Arial" panose="020B0604020202020204" pitchFamily="34" charset="0"/>
                        </a:rPr>
                        <a:t>140</a:t>
                      </a:r>
                      <a:endParaRPr kumimoji="0" lang="en-US" altLang="en-US" sz="1200" b="0" i="0" u="none" strike="noStrike" cap="none" normalizeH="0" baseline="0">
                        <a:ln>
                          <a:noFill/>
                        </a:ln>
                        <a:solidFill>
                          <a:schemeClr val="tx1"/>
                        </a:solidFill>
                        <a:effectLst/>
                        <a:latin typeface="Arial" panose="020B0604020202020204" pitchFamily="34" charset="0"/>
                      </a:endParaRPr>
                    </a:p>
                  </a:txBody>
                  <a:tcPr marL="68580" marR="68580" marT="34296" marB="34296" anchor="b"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a:noFill/>
                    </a:lnT>
                    <a:lnB>
                      <a:noFill/>
                    </a:lnB>
                    <a:lnTlToBr>
                      <a:noFill/>
                    </a:lnTlToBr>
                    <a:lnBlToTr>
                      <a:noFill/>
                    </a:lnBlToTr>
                    <a:solidFill>
                      <a:srgbClr val="CBDDF7"/>
                    </a:solidFill>
                  </a:tcPr>
                </a:tc>
                <a:extLst>
                  <a:ext uri="{0D108BD9-81ED-4DB2-BD59-A6C34878D82A}">
                    <a16:rowId xmlns:a16="http://schemas.microsoft.com/office/drawing/2014/main" val="717672265"/>
                  </a:ext>
                </a:extLst>
              </a:tr>
              <a:tr h="251504">
                <a:tc>
                  <a:txBody>
                    <a:bodyPr/>
                    <a:lstStyle>
                      <a:lvl1pPr>
                        <a:spcBef>
                          <a:spcPct val="20000"/>
                        </a:spcBef>
                        <a:buClr>
                          <a:schemeClr val="folHlink"/>
                        </a:buClr>
                        <a:buSzPct val="60000"/>
                        <a:buFont typeface="Wingdings" pitchFamily="2" charset="2"/>
                        <a:defRPr sz="2400">
                          <a:solidFill>
                            <a:schemeClr val="tx1"/>
                          </a:solidFill>
                          <a:latin typeface="Arial" panose="020B0604020202020204" pitchFamily="34" charset="0"/>
                        </a:defRPr>
                      </a:lvl1pPr>
                      <a:lvl2pPr>
                        <a:spcBef>
                          <a:spcPct val="20000"/>
                        </a:spcBef>
                        <a:buClr>
                          <a:schemeClr val="hlink"/>
                        </a:buClr>
                        <a:buSzPct val="55000"/>
                        <a:buFont typeface="Wingdings" pitchFamily="2" charset="2"/>
                        <a:defRPr sz="2000">
                          <a:solidFill>
                            <a:schemeClr val="tx1"/>
                          </a:solidFill>
                          <a:latin typeface="Arial" panose="020B0604020202020204" pitchFamily="34" charset="0"/>
                        </a:defRPr>
                      </a:lvl2pPr>
                      <a:lvl3pPr>
                        <a:spcBef>
                          <a:spcPct val="20000"/>
                        </a:spcBef>
                        <a:buClr>
                          <a:schemeClr val="accent2"/>
                        </a:buClr>
                        <a:buSzPct val="50000"/>
                        <a:buFont typeface="Wingdings" pitchFamily="2" charset="2"/>
                        <a:defRPr>
                          <a:solidFill>
                            <a:schemeClr val="tx1"/>
                          </a:solidFill>
                          <a:latin typeface="Arial" panose="020B0604020202020204" pitchFamily="34" charset="0"/>
                        </a:defRPr>
                      </a:lvl3pPr>
                      <a:lvl4pPr>
                        <a:spcBef>
                          <a:spcPct val="20000"/>
                        </a:spcBef>
                        <a:buClr>
                          <a:schemeClr val="folHlink"/>
                        </a:buClr>
                        <a:buSzPct val="55000"/>
                        <a:buFont typeface="Wingdings" pitchFamily="2" charset="2"/>
                        <a:defRPr sz="1600">
                          <a:solidFill>
                            <a:schemeClr val="tx1"/>
                          </a:solidFill>
                          <a:latin typeface="Arial" panose="020B0604020202020204" pitchFamily="34" charset="0"/>
                        </a:defRPr>
                      </a:lvl4pPr>
                      <a:lvl5pPr>
                        <a:spcBef>
                          <a:spcPct val="20000"/>
                        </a:spcBef>
                        <a:buClr>
                          <a:srgbClr val="FD2B4E"/>
                        </a:buClr>
                        <a:buSzPct val="50000"/>
                        <a:buFont typeface="Wingdings" pitchFamily="2" charset="2"/>
                        <a:defRPr sz="1600">
                          <a:solidFill>
                            <a:schemeClr val="tx1"/>
                          </a:solidFill>
                          <a:latin typeface="Arial" panose="020B0604020202020204" pitchFamily="34" charset="0"/>
                        </a:defRPr>
                      </a:lvl5pPr>
                      <a:lvl6pPr fontAlgn="base">
                        <a:spcBef>
                          <a:spcPct val="20000"/>
                        </a:spcBef>
                        <a:spcAft>
                          <a:spcPct val="0"/>
                        </a:spcAft>
                        <a:buClr>
                          <a:srgbClr val="FD2B4E"/>
                        </a:buClr>
                        <a:buSzPct val="50000"/>
                        <a:buFont typeface="Wingdings" pitchFamily="2" charset="2"/>
                        <a:defRPr sz="1600">
                          <a:solidFill>
                            <a:schemeClr val="tx1"/>
                          </a:solidFill>
                          <a:latin typeface="Arial" panose="020B0604020202020204" pitchFamily="34" charset="0"/>
                        </a:defRPr>
                      </a:lvl6pPr>
                      <a:lvl7pPr fontAlgn="base">
                        <a:spcBef>
                          <a:spcPct val="20000"/>
                        </a:spcBef>
                        <a:spcAft>
                          <a:spcPct val="0"/>
                        </a:spcAft>
                        <a:buClr>
                          <a:srgbClr val="FD2B4E"/>
                        </a:buClr>
                        <a:buSzPct val="50000"/>
                        <a:buFont typeface="Wingdings" pitchFamily="2" charset="2"/>
                        <a:defRPr sz="1600">
                          <a:solidFill>
                            <a:schemeClr val="tx1"/>
                          </a:solidFill>
                          <a:latin typeface="Arial" panose="020B0604020202020204" pitchFamily="34" charset="0"/>
                        </a:defRPr>
                      </a:lvl7pPr>
                      <a:lvl8pPr fontAlgn="base">
                        <a:spcBef>
                          <a:spcPct val="20000"/>
                        </a:spcBef>
                        <a:spcAft>
                          <a:spcPct val="0"/>
                        </a:spcAft>
                        <a:buClr>
                          <a:srgbClr val="FD2B4E"/>
                        </a:buClr>
                        <a:buSzPct val="50000"/>
                        <a:buFont typeface="Wingdings" pitchFamily="2" charset="2"/>
                        <a:defRPr sz="1600">
                          <a:solidFill>
                            <a:schemeClr val="tx1"/>
                          </a:solidFill>
                          <a:latin typeface="Arial" panose="020B0604020202020204" pitchFamily="34" charset="0"/>
                        </a:defRPr>
                      </a:lvl8pPr>
                      <a:lvl9pPr fontAlgn="base">
                        <a:spcBef>
                          <a:spcPct val="20000"/>
                        </a:spcBef>
                        <a:spcAft>
                          <a:spcPct val="0"/>
                        </a:spcAft>
                        <a:buClr>
                          <a:srgbClr val="FD2B4E"/>
                        </a:buClr>
                        <a:buSzPct val="50000"/>
                        <a:buFont typeface="Wingdings" pitchFamily="2" charset="2"/>
                        <a:defRPr sz="1600">
                          <a:solidFill>
                            <a:schemeClr val="tx1"/>
                          </a:solidFill>
                          <a:latin typeface="Arial" panose="020B0604020202020204" pitchFamily="34" charset="0"/>
                        </a:defRPr>
                      </a:lvl9p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Arial" panose="020B0604020202020204" pitchFamily="34" charset="0"/>
                          <a:cs typeface="Arial" panose="020B0604020202020204" pitchFamily="34" charset="0"/>
                        </a:rPr>
                        <a:t>29</a:t>
                      </a:r>
                      <a:endParaRPr kumimoji="0" lang="en-US" altLang="en-US" sz="1200" b="0" i="0" u="none" strike="noStrike" cap="none" normalizeH="0" baseline="0">
                        <a:ln>
                          <a:noFill/>
                        </a:ln>
                        <a:solidFill>
                          <a:schemeClr val="tx1"/>
                        </a:solidFill>
                        <a:effectLst/>
                        <a:latin typeface="Arial" panose="020B0604020202020204" pitchFamily="34" charset="0"/>
                      </a:endParaRPr>
                    </a:p>
                  </a:txBody>
                  <a:tcPr marL="68580" marR="68580" marT="34296" marB="34296" anchor="b"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a:noFill/>
                    </a:lnT>
                    <a:lnB>
                      <a:noFill/>
                    </a:lnB>
                    <a:lnTlToBr>
                      <a:noFill/>
                    </a:lnTlToBr>
                    <a:lnBlToTr>
                      <a:noFill/>
                    </a:lnBlToTr>
                    <a:solidFill>
                      <a:srgbClr val="CBDDF7"/>
                    </a:solidFill>
                  </a:tcPr>
                </a:tc>
                <a:tc>
                  <a:txBody>
                    <a:bodyPr/>
                    <a:lstStyle>
                      <a:lvl1pPr>
                        <a:spcBef>
                          <a:spcPct val="20000"/>
                        </a:spcBef>
                        <a:buClr>
                          <a:schemeClr val="folHlink"/>
                        </a:buClr>
                        <a:buSzPct val="60000"/>
                        <a:buFont typeface="Wingdings" pitchFamily="2" charset="2"/>
                        <a:defRPr sz="2400">
                          <a:solidFill>
                            <a:schemeClr val="tx1"/>
                          </a:solidFill>
                          <a:latin typeface="Arial" panose="020B0604020202020204" pitchFamily="34" charset="0"/>
                        </a:defRPr>
                      </a:lvl1pPr>
                      <a:lvl2pPr>
                        <a:spcBef>
                          <a:spcPct val="20000"/>
                        </a:spcBef>
                        <a:buClr>
                          <a:schemeClr val="hlink"/>
                        </a:buClr>
                        <a:buSzPct val="55000"/>
                        <a:buFont typeface="Wingdings" pitchFamily="2" charset="2"/>
                        <a:defRPr sz="2000">
                          <a:solidFill>
                            <a:schemeClr val="tx1"/>
                          </a:solidFill>
                          <a:latin typeface="Arial" panose="020B0604020202020204" pitchFamily="34" charset="0"/>
                        </a:defRPr>
                      </a:lvl2pPr>
                      <a:lvl3pPr>
                        <a:spcBef>
                          <a:spcPct val="20000"/>
                        </a:spcBef>
                        <a:buClr>
                          <a:schemeClr val="accent2"/>
                        </a:buClr>
                        <a:buSzPct val="50000"/>
                        <a:buFont typeface="Wingdings" pitchFamily="2" charset="2"/>
                        <a:defRPr>
                          <a:solidFill>
                            <a:schemeClr val="tx1"/>
                          </a:solidFill>
                          <a:latin typeface="Arial" panose="020B0604020202020204" pitchFamily="34" charset="0"/>
                        </a:defRPr>
                      </a:lvl3pPr>
                      <a:lvl4pPr>
                        <a:spcBef>
                          <a:spcPct val="20000"/>
                        </a:spcBef>
                        <a:buClr>
                          <a:schemeClr val="folHlink"/>
                        </a:buClr>
                        <a:buSzPct val="55000"/>
                        <a:buFont typeface="Wingdings" pitchFamily="2" charset="2"/>
                        <a:defRPr sz="1600">
                          <a:solidFill>
                            <a:schemeClr val="tx1"/>
                          </a:solidFill>
                          <a:latin typeface="Arial" panose="020B0604020202020204" pitchFamily="34" charset="0"/>
                        </a:defRPr>
                      </a:lvl4pPr>
                      <a:lvl5pPr>
                        <a:spcBef>
                          <a:spcPct val="20000"/>
                        </a:spcBef>
                        <a:buClr>
                          <a:srgbClr val="FD2B4E"/>
                        </a:buClr>
                        <a:buSzPct val="50000"/>
                        <a:buFont typeface="Wingdings" pitchFamily="2" charset="2"/>
                        <a:defRPr sz="1600">
                          <a:solidFill>
                            <a:schemeClr val="tx1"/>
                          </a:solidFill>
                          <a:latin typeface="Arial" panose="020B0604020202020204" pitchFamily="34" charset="0"/>
                        </a:defRPr>
                      </a:lvl5pPr>
                      <a:lvl6pPr fontAlgn="base">
                        <a:spcBef>
                          <a:spcPct val="20000"/>
                        </a:spcBef>
                        <a:spcAft>
                          <a:spcPct val="0"/>
                        </a:spcAft>
                        <a:buClr>
                          <a:srgbClr val="FD2B4E"/>
                        </a:buClr>
                        <a:buSzPct val="50000"/>
                        <a:buFont typeface="Wingdings" pitchFamily="2" charset="2"/>
                        <a:defRPr sz="1600">
                          <a:solidFill>
                            <a:schemeClr val="tx1"/>
                          </a:solidFill>
                          <a:latin typeface="Arial" panose="020B0604020202020204" pitchFamily="34" charset="0"/>
                        </a:defRPr>
                      </a:lvl6pPr>
                      <a:lvl7pPr fontAlgn="base">
                        <a:spcBef>
                          <a:spcPct val="20000"/>
                        </a:spcBef>
                        <a:spcAft>
                          <a:spcPct val="0"/>
                        </a:spcAft>
                        <a:buClr>
                          <a:srgbClr val="FD2B4E"/>
                        </a:buClr>
                        <a:buSzPct val="50000"/>
                        <a:buFont typeface="Wingdings" pitchFamily="2" charset="2"/>
                        <a:defRPr sz="1600">
                          <a:solidFill>
                            <a:schemeClr val="tx1"/>
                          </a:solidFill>
                          <a:latin typeface="Arial" panose="020B0604020202020204" pitchFamily="34" charset="0"/>
                        </a:defRPr>
                      </a:lvl7pPr>
                      <a:lvl8pPr fontAlgn="base">
                        <a:spcBef>
                          <a:spcPct val="20000"/>
                        </a:spcBef>
                        <a:spcAft>
                          <a:spcPct val="0"/>
                        </a:spcAft>
                        <a:buClr>
                          <a:srgbClr val="FD2B4E"/>
                        </a:buClr>
                        <a:buSzPct val="50000"/>
                        <a:buFont typeface="Wingdings" pitchFamily="2" charset="2"/>
                        <a:defRPr sz="1600">
                          <a:solidFill>
                            <a:schemeClr val="tx1"/>
                          </a:solidFill>
                          <a:latin typeface="Arial" panose="020B0604020202020204" pitchFamily="34" charset="0"/>
                        </a:defRPr>
                      </a:lvl8pPr>
                      <a:lvl9pPr fontAlgn="base">
                        <a:spcBef>
                          <a:spcPct val="20000"/>
                        </a:spcBef>
                        <a:spcAft>
                          <a:spcPct val="0"/>
                        </a:spcAft>
                        <a:buClr>
                          <a:srgbClr val="FD2B4E"/>
                        </a:buClr>
                        <a:buSzPct val="50000"/>
                        <a:buFont typeface="Wingdings" pitchFamily="2" charset="2"/>
                        <a:defRPr sz="1600">
                          <a:solidFill>
                            <a:schemeClr val="tx1"/>
                          </a:solidFill>
                          <a:latin typeface="Arial" panose="020B0604020202020204" pitchFamily="34" charset="0"/>
                        </a:defRPr>
                      </a:lvl9p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Arial" panose="020B0604020202020204" pitchFamily="34" charset="0"/>
                          <a:cs typeface="Arial" panose="020B0604020202020204" pitchFamily="34" charset="0"/>
                        </a:rPr>
                        <a:t>146</a:t>
                      </a:r>
                      <a:endParaRPr kumimoji="0" lang="en-US" altLang="en-US" sz="1200" b="0" i="0" u="none" strike="noStrike" cap="none" normalizeH="0" baseline="0">
                        <a:ln>
                          <a:noFill/>
                        </a:ln>
                        <a:solidFill>
                          <a:schemeClr val="tx1"/>
                        </a:solidFill>
                        <a:effectLst/>
                        <a:latin typeface="Arial" panose="020B0604020202020204" pitchFamily="34" charset="0"/>
                      </a:endParaRPr>
                    </a:p>
                  </a:txBody>
                  <a:tcPr marL="68580" marR="68580" marT="34296" marB="34296" anchor="b"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a:noFill/>
                    </a:lnT>
                    <a:lnB>
                      <a:noFill/>
                    </a:lnB>
                    <a:lnTlToBr>
                      <a:noFill/>
                    </a:lnTlToBr>
                    <a:lnBlToTr>
                      <a:noFill/>
                    </a:lnBlToTr>
                    <a:solidFill>
                      <a:srgbClr val="CBDDF7"/>
                    </a:solidFill>
                  </a:tcPr>
                </a:tc>
                <a:extLst>
                  <a:ext uri="{0D108BD9-81ED-4DB2-BD59-A6C34878D82A}">
                    <a16:rowId xmlns:a16="http://schemas.microsoft.com/office/drawing/2014/main" val="1740364342"/>
                  </a:ext>
                </a:extLst>
              </a:tr>
              <a:tr h="251504">
                <a:tc>
                  <a:txBody>
                    <a:bodyPr/>
                    <a:lstStyle>
                      <a:lvl1pPr>
                        <a:spcBef>
                          <a:spcPct val="20000"/>
                        </a:spcBef>
                        <a:buClr>
                          <a:schemeClr val="folHlink"/>
                        </a:buClr>
                        <a:buSzPct val="60000"/>
                        <a:buFont typeface="Wingdings" pitchFamily="2" charset="2"/>
                        <a:defRPr sz="2400">
                          <a:solidFill>
                            <a:schemeClr val="tx1"/>
                          </a:solidFill>
                          <a:latin typeface="Arial" panose="020B0604020202020204" pitchFamily="34" charset="0"/>
                        </a:defRPr>
                      </a:lvl1pPr>
                      <a:lvl2pPr>
                        <a:spcBef>
                          <a:spcPct val="20000"/>
                        </a:spcBef>
                        <a:buClr>
                          <a:schemeClr val="hlink"/>
                        </a:buClr>
                        <a:buSzPct val="55000"/>
                        <a:buFont typeface="Wingdings" pitchFamily="2" charset="2"/>
                        <a:defRPr sz="2000">
                          <a:solidFill>
                            <a:schemeClr val="tx1"/>
                          </a:solidFill>
                          <a:latin typeface="Arial" panose="020B0604020202020204" pitchFamily="34" charset="0"/>
                        </a:defRPr>
                      </a:lvl2pPr>
                      <a:lvl3pPr>
                        <a:spcBef>
                          <a:spcPct val="20000"/>
                        </a:spcBef>
                        <a:buClr>
                          <a:schemeClr val="accent2"/>
                        </a:buClr>
                        <a:buSzPct val="50000"/>
                        <a:buFont typeface="Wingdings" pitchFamily="2" charset="2"/>
                        <a:defRPr>
                          <a:solidFill>
                            <a:schemeClr val="tx1"/>
                          </a:solidFill>
                          <a:latin typeface="Arial" panose="020B0604020202020204" pitchFamily="34" charset="0"/>
                        </a:defRPr>
                      </a:lvl3pPr>
                      <a:lvl4pPr>
                        <a:spcBef>
                          <a:spcPct val="20000"/>
                        </a:spcBef>
                        <a:buClr>
                          <a:schemeClr val="folHlink"/>
                        </a:buClr>
                        <a:buSzPct val="55000"/>
                        <a:buFont typeface="Wingdings" pitchFamily="2" charset="2"/>
                        <a:defRPr sz="1600">
                          <a:solidFill>
                            <a:schemeClr val="tx1"/>
                          </a:solidFill>
                          <a:latin typeface="Arial" panose="020B0604020202020204" pitchFamily="34" charset="0"/>
                        </a:defRPr>
                      </a:lvl4pPr>
                      <a:lvl5pPr>
                        <a:spcBef>
                          <a:spcPct val="20000"/>
                        </a:spcBef>
                        <a:buClr>
                          <a:srgbClr val="FD2B4E"/>
                        </a:buClr>
                        <a:buSzPct val="50000"/>
                        <a:buFont typeface="Wingdings" pitchFamily="2" charset="2"/>
                        <a:defRPr sz="1600">
                          <a:solidFill>
                            <a:schemeClr val="tx1"/>
                          </a:solidFill>
                          <a:latin typeface="Arial" panose="020B0604020202020204" pitchFamily="34" charset="0"/>
                        </a:defRPr>
                      </a:lvl5pPr>
                      <a:lvl6pPr fontAlgn="base">
                        <a:spcBef>
                          <a:spcPct val="20000"/>
                        </a:spcBef>
                        <a:spcAft>
                          <a:spcPct val="0"/>
                        </a:spcAft>
                        <a:buClr>
                          <a:srgbClr val="FD2B4E"/>
                        </a:buClr>
                        <a:buSzPct val="50000"/>
                        <a:buFont typeface="Wingdings" pitchFamily="2" charset="2"/>
                        <a:defRPr sz="1600">
                          <a:solidFill>
                            <a:schemeClr val="tx1"/>
                          </a:solidFill>
                          <a:latin typeface="Arial" panose="020B0604020202020204" pitchFamily="34" charset="0"/>
                        </a:defRPr>
                      </a:lvl6pPr>
                      <a:lvl7pPr fontAlgn="base">
                        <a:spcBef>
                          <a:spcPct val="20000"/>
                        </a:spcBef>
                        <a:spcAft>
                          <a:spcPct val="0"/>
                        </a:spcAft>
                        <a:buClr>
                          <a:srgbClr val="FD2B4E"/>
                        </a:buClr>
                        <a:buSzPct val="50000"/>
                        <a:buFont typeface="Wingdings" pitchFamily="2" charset="2"/>
                        <a:defRPr sz="1600">
                          <a:solidFill>
                            <a:schemeClr val="tx1"/>
                          </a:solidFill>
                          <a:latin typeface="Arial" panose="020B0604020202020204" pitchFamily="34" charset="0"/>
                        </a:defRPr>
                      </a:lvl7pPr>
                      <a:lvl8pPr fontAlgn="base">
                        <a:spcBef>
                          <a:spcPct val="20000"/>
                        </a:spcBef>
                        <a:spcAft>
                          <a:spcPct val="0"/>
                        </a:spcAft>
                        <a:buClr>
                          <a:srgbClr val="FD2B4E"/>
                        </a:buClr>
                        <a:buSzPct val="50000"/>
                        <a:buFont typeface="Wingdings" pitchFamily="2" charset="2"/>
                        <a:defRPr sz="1600">
                          <a:solidFill>
                            <a:schemeClr val="tx1"/>
                          </a:solidFill>
                          <a:latin typeface="Arial" panose="020B0604020202020204" pitchFamily="34" charset="0"/>
                        </a:defRPr>
                      </a:lvl8pPr>
                      <a:lvl9pPr fontAlgn="base">
                        <a:spcBef>
                          <a:spcPct val="20000"/>
                        </a:spcBef>
                        <a:spcAft>
                          <a:spcPct val="0"/>
                        </a:spcAft>
                        <a:buClr>
                          <a:srgbClr val="FD2B4E"/>
                        </a:buClr>
                        <a:buSzPct val="50000"/>
                        <a:buFont typeface="Wingdings" pitchFamily="2" charset="2"/>
                        <a:defRPr sz="1600">
                          <a:solidFill>
                            <a:schemeClr val="tx1"/>
                          </a:solidFill>
                          <a:latin typeface="Arial" panose="020B0604020202020204" pitchFamily="34" charset="0"/>
                        </a:defRPr>
                      </a:lvl9p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Arial" panose="020B0604020202020204" pitchFamily="34" charset="0"/>
                          <a:cs typeface="Arial" panose="020B0604020202020204" pitchFamily="34" charset="0"/>
                        </a:rPr>
                        <a:t>33</a:t>
                      </a:r>
                      <a:endParaRPr kumimoji="0" lang="en-US" altLang="en-US" sz="1200" b="0" i="0" u="none" strike="noStrike" cap="none" normalizeH="0" baseline="0">
                        <a:ln>
                          <a:noFill/>
                        </a:ln>
                        <a:solidFill>
                          <a:schemeClr val="tx1"/>
                        </a:solidFill>
                        <a:effectLst/>
                        <a:latin typeface="Arial" panose="020B0604020202020204" pitchFamily="34" charset="0"/>
                      </a:endParaRPr>
                    </a:p>
                  </a:txBody>
                  <a:tcPr marL="68580" marR="68580" marT="34296" marB="34296" anchor="b"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a:noFill/>
                    </a:lnT>
                    <a:lnB>
                      <a:noFill/>
                    </a:lnB>
                    <a:lnTlToBr>
                      <a:noFill/>
                    </a:lnTlToBr>
                    <a:lnBlToTr>
                      <a:noFill/>
                    </a:lnBlToTr>
                    <a:solidFill>
                      <a:srgbClr val="CBDDF7"/>
                    </a:solidFill>
                  </a:tcPr>
                </a:tc>
                <a:tc>
                  <a:txBody>
                    <a:bodyPr/>
                    <a:lstStyle>
                      <a:lvl1pPr>
                        <a:spcBef>
                          <a:spcPct val="20000"/>
                        </a:spcBef>
                        <a:buClr>
                          <a:schemeClr val="folHlink"/>
                        </a:buClr>
                        <a:buSzPct val="60000"/>
                        <a:buFont typeface="Wingdings" pitchFamily="2" charset="2"/>
                        <a:defRPr sz="2400">
                          <a:solidFill>
                            <a:schemeClr val="tx1"/>
                          </a:solidFill>
                          <a:latin typeface="Arial" panose="020B0604020202020204" pitchFamily="34" charset="0"/>
                        </a:defRPr>
                      </a:lvl1pPr>
                      <a:lvl2pPr>
                        <a:spcBef>
                          <a:spcPct val="20000"/>
                        </a:spcBef>
                        <a:buClr>
                          <a:schemeClr val="hlink"/>
                        </a:buClr>
                        <a:buSzPct val="55000"/>
                        <a:buFont typeface="Wingdings" pitchFamily="2" charset="2"/>
                        <a:defRPr sz="2000">
                          <a:solidFill>
                            <a:schemeClr val="tx1"/>
                          </a:solidFill>
                          <a:latin typeface="Arial" panose="020B0604020202020204" pitchFamily="34" charset="0"/>
                        </a:defRPr>
                      </a:lvl2pPr>
                      <a:lvl3pPr>
                        <a:spcBef>
                          <a:spcPct val="20000"/>
                        </a:spcBef>
                        <a:buClr>
                          <a:schemeClr val="accent2"/>
                        </a:buClr>
                        <a:buSzPct val="50000"/>
                        <a:buFont typeface="Wingdings" pitchFamily="2" charset="2"/>
                        <a:defRPr>
                          <a:solidFill>
                            <a:schemeClr val="tx1"/>
                          </a:solidFill>
                          <a:latin typeface="Arial" panose="020B0604020202020204" pitchFamily="34" charset="0"/>
                        </a:defRPr>
                      </a:lvl3pPr>
                      <a:lvl4pPr>
                        <a:spcBef>
                          <a:spcPct val="20000"/>
                        </a:spcBef>
                        <a:buClr>
                          <a:schemeClr val="folHlink"/>
                        </a:buClr>
                        <a:buSzPct val="55000"/>
                        <a:buFont typeface="Wingdings" pitchFamily="2" charset="2"/>
                        <a:defRPr sz="1600">
                          <a:solidFill>
                            <a:schemeClr val="tx1"/>
                          </a:solidFill>
                          <a:latin typeface="Arial" panose="020B0604020202020204" pitchFamily="34" charset="0"/>
                        </a:defRPr>
                      </a:lvl4pPr>
                      <a:lvl5pPr>
                        <a:spcBef>
                          <a:spcPct val="20000"/>
                        </a:spcBef>
                        <a:buClr>
                          <a:srgbClr val="FD2B4E"/>
                        </a:buClr>
                        <a:buSzPct val="50000"/>
                        <a:buFont typeface="Wingdings" pitchFamily="2" charset="2"/>
                        <a:defRPr sz="1600">
                          <a:solidFill>
                            <a:schemeClr val="tx1"/>
                          </a:solidFill>
                          <a:latin typeface="Arial" panose="020B0604020202020204" pitchFamily="34" charset="0"/>
                        </a:defRPr>
                      </a:lvl5pPr>
                      <a:lvl6pPr fontAlgn="base">
                        <a:spcBef>
                          <a:spcPct val="20000"/>
                        </a:spcBef>
                        <a:spcAft>
                          <a:spcPct val="0"/>
                        </a:spcAft>
                        <a:buClr>
                          <a:srgbClr val="FD2B4E"/>
                        </a:buClr>
                        <a:buSzPct val="50000"/>
                        <a:buFont typeface="Wingdings" pitchFamily="2" charset="2"/>
                        <a:defRPr sz="1600">
                          <a:solidFill>
                            <a:schemeClr val="tx1"/>
                          </a:solidFill>
                          <a:latin typeface="Arial" panose="020B0604020202020204" pitchFamily="34" charset="0"/>
                        </a:defRPr>
                      </a:lvl6pPr>
                      <a:lvl7pPr fontAlgn="base">
                        <a:spcBef>
                          <a:spcPct val="20000"/>
                        </a:spcBef>
                        <a:spcAft>
                          <a:spcPct val="0"/>
                        </a:spcAft>
                        <a:buClr>
                          <a:srgbClr val="FD2B4E"/>
                        </a:buClr>
                        <a:buSzPct val="50000"/>
                        <a:buFont typeface="Wingdings" pitchFamily="2" charset="2"/>
                        <a:defRPr sz="1600">
                          <a:solidFill>
                            <a:schemeClr val="tx1"/>
                          </a:solidFill>
                          <a:latin typeface="Arial" panose="020B0604020202020204" pitchFamily="34" charset="0"/>
                        </a:defRPr>
                      </a:lvl7pPr>
                      <a:lvl8pPr fontAlgn="base">
                        <a:spcBef>
                          <a:spcPct val="20000"/>
                        </a:spcBef>
                        <a:spcAft>
                          <a:spcPct val="0"/>
                        </a:spcAft>
                        <a:buClr>
                          <a:srgbClr val="FD2B4E"/>
                        </a:buClr>
                        <a:buSzPct val="50000"/>
                        <a:buFont typeface="Wingdings" pitchFamily="2" charset="2"/>
                        <a:defRPr sz="1600">
                          <a:solidFill>
                            <a:schemeClr val="tx1"/>
                          </a:solidFill>
                          <a:latin typeface="Arial" panose="020B0604020202020204" pitchFamily="34" charset="0"/>
                        </a:defRPr>
                      </a:lvl8pPr>
                      <a:lvl9pPr fontAlgn="base">
                        <a:spcBef>
                          <a:spcPct val="20000"/>
                        </a:spcBef>
                        <a:spcAft>
                          <a:spcPct val="0"/>
                        </a:spcAft>
                        <a:buClr>
                          <a:srgbClr val="FD2B4E"/>
                        </a:buClr>
                        <a:buSzPct val="50000"/>
                        <a:buFont typeface="Wingdings" pitchFamily="2" charset="2"/>
                        <a:defRPr sz="1600">
                          <a:solidFill>
                            <a:schemeClr val="tx1"/>
                          </a:solidFill>
                          <a:latin typeface="Arial" panose="020B0604020202020204" pitchFamily="34" charset="0"/>
                        </a:defRPr>
                      </a:lvl9p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Arial" panose="020B0604020202020204" pitchFamily="34" charset="0"/>
                          <a:cs typeface="Arial" panose="020B0604020202020204" pitchFamily="34" charset="0"/>
                        </a:rPr>
                        <a:t>160</a:t>
                      </a:r>
                      <a:endParaRPr kumimoji="0" lang="en-US" altLang="en-US" sz="1200" b="0" i="0" u="none" strike="noStrike" cap="none" normalizeH="0" baseline="0">
                        <a:ln>
                          <a:noFill/>
                        </a:ln>
                        <a:solidFill>
                          <a:schemeClr val="tx1"/>
                        </a:solidFill>
                        <a:effectLst/>
                        <a:latin typeface="Arial" panose="020B0604020202020204" pitchFamily="34" charset="0"/>
                      </a:endParaRPr>
                    </a:p>
                  </a:txBody>
                  <a:tcPr marL="68580" marR="68580" marT="34296" marB="34296" anchor="b"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a:noFill/>
                    </a:lnT>
                    <a:lnB>
                      <a:noFill/>
                    </a:lnB>
                    <a:lnTlToBr>
                      <a:noFill/>
                    </a:lnTlToBr>
                    <a:lnBlToTr>
                      <a:noFill/>
                    </a:lnBlToTr>
                    <a:solidFill>
                      <a:srgbClr val="CBDDF7"/>
                    </a:solidFill>
                  </a:tcPr>
                </a:tc>
                <a:extLst>
                  <a:ext uri="{0D108BD9-81ED-4DB2-BD59-A6C34878D82A}">
                    <a16:rowId xmlns:a16="http://schemas.microsoft.com/office/drawing/2014/main" val="213382896"/>
                  </a:ext>
                </a:extLst>
              </a:tr>
              <a:tr h="251504">
                <a:tc>
                  <a:txBody>
                    <a:bodyPr/>
                    <a:lstStyle>
                      <a:lvl1pPr>
                        <a:spcBef>
                          <a:spcPct val="20000"/>
                        </a:spcBef>
                        <a:buClr>
                          <a:schemeClr val="folHlink"/>
                        </a:buClr>
                        <a:buSzPct val="60000"/>
                        <a:buFont typeface="Wingdings" pitchFamily="2" charset="2"/>
                        <a:defRPr sz="2400">
                          <a:solidFill>
                            <a:schemeClr val="tx1"/>
                          </a:solidFill>
                          <a:latin typeface="Arial" panose="020B0604020202020204" pitchFamily="34" charset="0"/>
                        </a:defRPr>
                      </a:lvl1pPr>
                      <a:lvl2pPr>
                        <a:spcBef>
                          <a:spcPct val="20000"/>
                        </a:spcBef>
                        <a:buClr>
                          <a:schemeClr val="hlink"/>
                        </a:buClr>
                        <a:buSzPct val="55000"/>
                        <a:buFont typeface="Wingdings" pitchFamily="2" charset="2"/>
                        <a:defRPr sz="2000">
                          <a:solidFill>
                            <a:schemeClr val="tx1"/>
                          </a:solidFill>
                          <a:latin typeface="Arial" panose="020B0604020202020204" pitchFamily="34" charset="0"/>
                        </a:defRPr>
                      </a:lvl2pPr>
                      <a:lvl3pPr>
                        <a:spcBef>
                          <a:spcPct val="20000"/>
                        </a:spcBef>
                        <a:buClr>
                          <a:schemeClr val="accent2"/>
                        </a:buClr>
                        <a:buSzPct val="50000"/>
                        <a:buFont typeface="Wingdings" pitchFamily="2" charset="2"/>
                        <a:defRPr>
                          <a:solidFill>
                            <a:schemeClr val="tx1"/>
                          </a:solidFill>
                          <a:latin typeface="Arial" panose="020B0604020202020204" pitchFamily="34" charset="0"/>
                        </a:defRPr>
                      </a:lvl3pPr>
                      <a:lvl4pPr>
                        <a:spcBef>
                          <a:spcPct val="20000"/>
                        </a:spcBef>
                        <a:buClr>
                          <a:schemeClr val="folHlink"/>
                        </a:buClr>
                        <a:buSzPct val="55000"/>
                        <a:buFont typeface="Wingdings" pitchFamily="2" charset="2"/>
                        <a:defRPr sz="1600">
                          <a:solidFill>
                            <a:schemeClr val="tx1"/>
                          </a:solidFill>
                          <a:latin typeface="Arial" panose="020B0604020202020204" pitchFamily="34" charset="0"/>
                        </a:defRPr>
                      </a:lvl4pPr>
                      <a:lvl5pPr>
                        <a:spcBef>
                          <a:spcPct val="20000"/>
                        </a:spcBef>
                        <a:buClr>
                          <a:srgbClr val="FD2B4E"/>
                        </a:buClr>
                        <a:buSzPct val="50000"/>
                        <a:buFont typeface="Wingdings" pitchFamily="2" charset="2"/>
                        <a:defRPr sz="1600">
                          <a:solidFill>
                            <a:schemeClr val="tx1"/>
                          </a:solidFill>
                          <a:latin typeface="Arial" panose="020B0604020202020204" pitchFamily="34" charset="0"/>
                        </a:defRPr>
                      </a:lvl5pPr>
                      <a:lvl6pPr fontAlgn="base">
                        <a:spcBef>
                          <a:spcPct val="20000"/>
                        </a:spcBef>
                        <a:spcAft>
                          <a:spcPct val="0"/>
                        </a:spcAft>
                        <a:buClr>
                          <a:srgbClr val="FD2B4E"/>
                        </a:buClr>
                        <a:buSzPct val="50000"/>
                        <a:buFont typeface="Wingdings" pitchFamily="2" charset="2"/>
                        <a:defRPr sz="1600">
                          <a:solidFill>
                            <a:schemeClr val="tx1"/>
                          </a:solidFill>
                          <a:latin typeface="Arial" panose="020B0604020202020204" pitchFamily="34" charset="0"/>
                        </a:defRPr>
                      </a:lvl6pPr>
                      <a:lvl7pPr fontAlgn="base">
                        <a:spcBef>
                          <a:spcPct val="20000"/>
                        </a:spcBef>
                        <a:spcAft>
                          <a:spcPct val="0"/>
                        </a:spcAft>
                        <a:buClr>
                          <a:srgbClr val="FD2B4E"/>
                        </a:buClr>
                        <a:buSzPct val="50000"/>
                        <a:buFont typeface="Wingdings" pitchFamily="2" charset="2"/>
                        <a:defRPr sz="1600">
                          <a:solidFill>
                            <a:schemeClr val="tx1"/>
                          </a:solidFill>
                          <a:latin typeface="Arial" panose="020B0604020202020204" pitchFamily="34" charset="0"/>
                        </a:defRPr>
                      </a:lvl7pPr>
                      <a:lvl8pPr fontAlgn="base">
                        <a:spcBef>
                          <a:spcPct val="20000"/>
                        </a:spcBef>
                        <a:spcAft>
                          <a:spcPct val="0"/>
                        </a:spcAft>
                        <a:buClr>
                          <a:srgbClr val="FD2B4E"/>
                        </a:buClr>
                        <a:buSzPct val="50000"/>
                        <a:buFont typeface="Wingdings" pitchFamily="2" charset="2"/>
                        <a:defRPr sz="1600">
                          <a:solidFill>
                            <a:schemeClr val="tx1"/>
                          </a:solidFill>
                          <a:latin typeface="Arial" panose="020B0604020202020204" pitchFamily="34" charset="0"/>
                        </a:defRPr>
                      </a:lvl8pPr>
                      <a:lvl9pPr fontAlgn="base">
                        <a:spcBef>
                          <a:spcPct val="20000"/>
                        </a:spcBef>
                        <a:spcAft>
                          <a:spcPct val="0"/>
                        </a:spcAft>
                        <a:buClr>
                          <a:srgbClr val="FD2B4E"/>
                        </a:buClr>
                        <a:buSzPct val="50000"/>
                        <a:buFont typeface="Wingdings" pitchFamily="2" charset="2"/>
                        <a:defRPr sz="1600">
                          <a:solidFill>
                            <a:schemeClr val="tx1"/>
                          </a:solidFill>
                          <a:latin typeface="Arial" panose="020B0604020202020204" pitchFamily="34" charset="0"/>
                        </a:defRPr>
                      </a:lvl9p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Arial" panose="020B0604020202020204" pitchFamily="34" charset="0"/>
                          <a:cs typeface="Arial" panose="020B0604020202020204" pitchFamily="34" charset="0"/>
                        </a:rPr>
                        <a:t>38</a:t>
                      </a:r>
                      <a:endParaRPr kumimoji="0" lang="en-US" altLang="en-US" sz="1200" b="0" i="0" u="none" strike="noStrike" cap="none" normalizeH="0" baseline="0">
                        <a:ln>
                          <a:noFill/>
                        </a:ln>
                        <a:solidFill>
                          <a:schemeClr val="tx1"/>
                        </a:solidFill>
                        <a:effectLst/>
                        <a:latin typeface="Arial" panose="020B0604020202020204" pitchFamily="34" charset="0"/>
                      </a:endParaRPr>
                    </a:p>
                  </a:txBody>
                  <a:tcPr marL="68580" marR="68580" marT="34296" marB="34296" anchor="b"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a:noFill/>
                    </a:lnT>
                    <a:lnB>
                      <a:noFill/>
                    </a:lnB>
                    <a:lnTlToBr>
                      <a:noFill/>
                    </a:lnTlToBr>
                    <a:lnBlToTr>
                      <a:noFill/>
                    </a:lnBlToTr>
                    <a:solidFill>
                      <a:srgbClr val="CBDDF7"/>
                    </a:solidFill>
                  </a:tcPr>
                </a:tc>
                <a:tc>
                  <a:txBody>
                    <a:bodyPr/>
                    <a:lstStyle>
                      <a:lvl1pPr>
                        <a:spcBef>
                          <a:spcPct val="20000"/>
                        </a:spcBef>
                        <a:buClr>
                          <a:schemeClr val="folHlink"/>
                        </a:buClr>
                        <a:buSzPct val="60000"/>
                        <a:buFont typeface="Wingdings" pitchFamily="2" charset="2"/>
                        <a:defRPr sz="2400">
                          <a:solidFill>
                            <a:schemeClr val="tx1"/>
                          </a:solidFill>
                          <a:latin typeface="Arial" panose="020B0604020202020204" pitchFamily="34" charset="0"/>
                        </a:defRPr>
                      </a:lvl1pPr>
                      <a:lvl2pPr>
                        <a:spcBef>
                          <a:spcPct val="20000"/>
                        </a:spcBef>
                        <a:buClr>
                          <a:schemeClr val="hlink"/>
                        </a:buClr>
                        <a:buSzPct val="55000"/>
                        <a:buFont typeface="Wingdings" pitchFamily="2" charset="2"/>
                        <a:defRPr sz="2000">
                          <a:solidFill>
                            <a:schemeClr val="tx1"/>
                          </a:solidFill>
                          <a:latin typeface="Arial" panose="020B0604020202020204" pitchFamily="34" charset="0"/>
                        </a:defRPr>
                      </a:lvl2pPr>
                      <a:lvl3pPr>
                        <a:spcBef>
                          <a:spcPct val="20000"/>
                        </a:spcBef>
                        <a:buClr>
                          <a:schemeClr val="accent2"/>
                        </a:buClr>
                        <a:buSzPct val="50000"/>
                        <a:buFont typeface="Wingdings" pitchFamily="2" charset="2"/>
                        <a:defRPr>
                          <a:solidFill>
                            <a:schemeClr val="tx1"/>
                          </a:solidFill>
                          <a:latin typeface="Arial" panose="020B0604020202020204" pitchFamily="34" charset="0"/>
                        </a:defRPr>
                      </a:lvl3pPr>
                      <a:lvl4pPr>
                        <a:spcBef>
                          <a:spcPct val="20000"/>
                        </a:spcBef>
                        <a:buClr>
                          <a:schemeClr val="folHlink"/>
                        </a:buClr>
                        <a:buSzPct val="55000"/>
                        <a:buFont typeface="Wingdings" pitchFamily="2" charset="2"/>
                        <a:defRPr sz="1600">
                          <a:solidFill>
                            <a:schemeClr val="tx1"/>
                          </a:solidFill>
                          <a:latin typeface="Arial" panose="020B0604020202020204" pitchFamily="34" charset="0"/>
                        </a:defRPr>
                      </a:lvl4pPr>
                      <a:lvl5pPr>
                        <a:spcBef>
                          <a:spcPct val="20000"/>
                        </a:spcBef>
                        <a:buClr>
                          <a:srgbClr val="FD2B4E"/>
                        </a:buClr>
                        <a:buSzPct val="50000"/>
                        <a:buFont typeface="Wingdings" pitchFamily="2" charset="2"/>
                        <a:defRPr sz="1600">
                          <a:solidFill>
                            <a:schemeClr val="tx1"/>
                          </a:solidFill>
                          <a:latin typeface="Arial" panose="020B0604020202020204" pitchFamily="34" charset="0"/>
                        </a:defRPr>
                      </a:lvl5pPr>
                      <a:lvl6pPr fontAlgn="base">
                        <a:spcBef>
                          <a:spcPct val="20000"/>
                        </a:spcBef>
                        <a:spcAft>
                          <a:spcPct val="0"/>
                        </a:spcAft>
                        <a:buClr>
                          <a:srgbClr val="FD2B4E"/>
                        </a:buClr>
                        <a:buSzPct val="50000"/>
                        <a:buFont typeface="Wingdings" pitchFamily="2" charset="2"/>
                        <a:defRPr sz="1600">
                          <a:solidFill>
                            <a:schemeClr val="tx1"/>
                          </a:solidFill>
                          <a:latin typeface="Arial" panose="020B0604020202020204" pitchFamily="34" charset="0"/>
                        </a:defRPr>
                      </a:lvl6pPr>
                      <a:lvl7pPr fontAlgn="base">
                        <a:spcBef>
                          <a:spcPct val="20000"/>
                        </a:spcBef>
                        <a:spcAft>
                          <a:spcPct val="0"/>
                        </a:spcAft>
                        <a:buClr>
                          <a:srgbClr val="FD2B4E"/>
                        </a:buClr>
                        <a:buSzPct val="50000"/>
                        <a:buFont typeface="Wingdings" pitchFamily="2" charset="2"/>
                        <a:defRPr sz="1600">
                          <a:solidFill>
                            <a:schemeClr val="tx1"/>
                          </a:solidFill>
                          <a:latin typeface="Arial" panose="020B0604020202020204" pitchFamily="34" charset="0"/>
                        </a:defRPr>
                      </a:lvl7pPr>
                      <a:lvl8pPr fontAlgn="base">
                        <a:spcBef>
                          <a:spcPct val="20000"/>
                        </a:spcBef>
                        <a:spcAft>
                          <a:spcPct val="0"/>
                        </a:spcAft>
                        <a:buClr>
                          <a:srgbClr val="FD2B4E"/>
                        </a:buClr>
                        <a:buSzPct val="50000"/>
                        <a:buFont typeface="Wingdings" pitchFamily="2" charset="2"/>
                        <a:defRPr sz="1600">
                          <a:solidFill>
                            <a:schemeClr val="tx1"/>
                          </a:solidFill>
                          <a:latin typeface="Arial" panose="020B0604020202020204" pitchFamily="34" charset="0"/>
                        </a:defRPr>
                      </a:lvl8pPr>
                      <a:lvl9pPr fontAlgn="base">
                        <a:spcBef>
                          <a:spcPct val="20000"/>
                        </a:spcBef>
                        <a:spcAft>
                          <a:spcPct val="0"/>
                        </a:spcAft>
                        <a:buClr>
                          <a:srgbClr val="FD2B4E"/>
                        </a:buClr>
                        <a:buSzPct val="50000"/>
                        <a:buFont typeface="Wingdings" pitchFamily="2" charset="2"/>
                        <a:defRPr sz="1600">
                          <a:solidFill>
                            <a:schemeClr val="tx1"/>
                          </a:solidFill>
                          <a:latin typeface="Arial" panose="020B0604020202020204" pitchFamily="34" charset="0"/>
                        </a:defRPr>
                      </a:lvl9p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Arial" panose="020B0604020202020204" pitchFamily="34" charset="0"/>
                          <a:cs typeface="Arial" panose="020B0604020202020204" pitchFamily="34" charset="0"/>
                        </a:rPr>
                        <a:t>167</a:t>
                      </a:r>
                      <a:endParaRPr kumimoji="0" lang="en-US" altLang="en-US" sz="1200" b="0" i="0" u="none" strike="noStrike" cap="none" normalizeH="0" baseline="0">
                        <a:ln>
                          <a:noFill/>
                        </a:ln>
                        <a:solidFill>
                          <a:schemeClr val="tx1"/>
                        </a:solidFill>
                        <a:effectLst/>
                        <a:latin typeface="Arial" panose="020B0604020202020204" pitchFamily="34" charset="0"/>
                      </a:endParaRPr>
                    </a:p>
                  </a:txBody>
                  <a:tcPr marL="68580" marR="68580" marT="34296" marB="34296" anchor="b"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a:noFill/>
                    </a:lnT>
                    <a:lnB>
                      <a:noFill/>
                    </a:lnB>
                    <a:lnTlToBr>
                      <a:noFill/>
                    </a:lnTlToBr>
                    <a:lnBlToTr>
                      <a:noFill/>
                    </a:lnBlToTr>
                    <a:solidFill>
                      <a:srgbClr val="CBDDF7"/>
                    </a:solidFill>
                  </a:tcPr>
                </a:tc>
                <a:extLst>
                  <a:ext uri="{0D108BD9-81ED-4DB2-BD59-A6C34878D82A}">
                    <a16:rowId xmlns:a16="http://schemas.microsoft.com/office/drawing/2014/main" val="4291031407"/>
                  </a:ext>
                </a:extLst>
              </a:tr>
              <a:tr h="251504">
                <a:tc>
                  <a:txBody>
                    <a:bodyPr/>
                    <a:lstStyle>
                      <a:lvl1pPr>
                        <a:spcBef>
                          <a:spcPct val="20000"/>
                        </a:spcBef>
                        <a:buClr>
                          <a:schemeClr val="folHlink"/>
                        </a:buClr>
                        <a:buSzPct val="60000"/>
                        <a:buFont typeface="Wingdings" pitchFamily="2" charset="2"/>
                        <a:defRPr sz="2400">
                          <a:solidFill>
                            <a:schemeClr val="tx1"/>
                          </a:solidFill>
                          <a:latin typeface="Arial" panose="020B0604020202020204" pitchFamily="34" charset="0"/>
                        </a:defRPr>
                      </a:lvl1pPr>
                      <a:lvl2pPr>
                        <a:spcBef>
                          <a:spcPct val="20000"/>
                        </a:spcBef>
                        <a:buClr>
                          <a:schemeClr val="hlink"/>
                        </a:buClr>
                        <a:buSzPct val="55000"/>
                        <a:buFont typeface="Wingdings" pitchFamily="2" charset="2"/>
                        <a:defRPr sz="2000">
                          <a:solidFill>
                            <a:schemeClr val="tx1"/>
                          </a:solidFill>
                          <a:latin typeface="Arial" panose="020B0604020202020204" pitchFamily="34" charset="0"/>
                        </a:defRPr>
                      </a:lvl2pPr>
                      <a:lvl3pPr>
                        <a:spcBef>
                          <a:spcPct val="20000"/>
                        </a:spcBef>
                        <a:buClr>
                          <a:schemeClr val="accent2"/>
                        </a:buClr>
                        <a:buSzPct val="50000"/>
                        <a:buFont typeface="Wingdings" pitchFamily="2" charset="2"/>
                        <a:defRPr>
                          <a:solidFill>
                            <a:schemeClr val="tx1"/>
                          </a:solidFill>
                          <a:latin typeface="Arial" panose="020B0604020202020204" pitchFamily="34" charset="0"/>
                        </a:defRPr>
                      </a:lvl3pPr>
                      <a:lvl4pPr>
                        <a:spcBef>
                          <a:spcPct val="20000"/>
                        </a:spcBef>
                        <a:buClr>
                          <a:schemeClr val="folHlink"/>
                        </a:buClr>
                        <a:buSzPct val="55000"/>
                        <a:buFont typeface="Wingdings" pitchFamily="2" charset="2"/>
                        <a:defRPr sz="1600">
                          <a:solidFill>
                            <a:schemeClr val="tx1"/>
                          </a:solidFill>
                          <a:latin typeface="Arial" panose="020B0604020202020204" pitchFamily="34" charset="0"/>
                        </a:defRPr>
                      </a:lvl4pPr>
                      <a:lvl5pPr>
                        <a:spcBef>
                          <a:spcPct val="20000"/>
                        </a:spcBef>
                        <a:buClr>
                          <a:srgbClr val="FD2B4E"/>
                        </a:buClr>
                        <a:buSzPct val="50000"/>
                        <a:buFont typeface="Wingdings" pitchFamily="2" charset="2"/>
                        <a:defRPr sz="1600">
                          <a:solidFill>
                            <a:schemeClr val="tx1"/>
                          </a:solidFill>
                          <a:latin typeface="Arial" panose="020B0604020202020204" pitchFamily="34" charset="0"/>
                        </a:defRPr>
                      </a:lvl5pPr>
                      <a:lvl6pPr fontAlgn="base">
                        <a:spcBef>
                          <a:spcPct val="20000"/>
                        </a:spcBef>
                        <a:spcAft>
                          <a:spcPct val="0"/>
                        </a:spcAft>
                        <a:buClr>
                          <a:srgbClr val="FD2B4E"/>
                        </a:buClr>
                        <a:buSzPct val="50000"/>
                        <a:buFont typeface="Wingdings" pitchFamily="2" charset="2"/>
                        <a:defRPr sz="1600">
                          <a:solidFill>
                            <a:schemeClr val="tx1"/>
                          </a:solidFill>
                          <a:latin typeface="Arial" panose="020B0604020202020204" pitchFamily="34" charset="0"/>
                        </a:defRPr>
                      </a:lvl6pPr>
                      <a:lvl7pPr fontAlgn="base">
                        <a:spcBef>
                          <a:spcPct val="20000"/>
                        </a:spcBef>
                        <a:spcAft>
                          <a:spcPct val="0"/>
                        </a:spcAft>
                        <a:buClr>
                          <a:srgbClr val="FD2B4E"/>
                        </a:buClr>
                        <a:buSzPct val="50000"/>
                        <a:buFont typeface="Wingdings" pitchFamily="2" charset="2"/>
                        <a:defRPr sz="1600">
                          <a:solidFill>
                            <a:schemeClr val="tx1"/>
                          </a:solidFill>
                          <a:latin typeface="Arial" panose="020B0604020202020204" pitchFamily="34" charset="0"/>
                        </a:defRPr>
                      </a:lvl7pPr>
                      <a:lvl8pPr fontAlgn="base">
                        <a:spcBef>
                          <a:spcPct val="20000"/>
                        </a:spcBef>
                        <a:spcAft>
                          <a:spcPct val="0"/>
                        </a:spcAft>
                        <a:buClr>
                          <a:srgbClr val="FD2B4E"/>
                        </a:buClr>
                        <a:buSzPct val="50000"/>
                        <a:buFont typeface="Wingdings" pitchFamily="2" charset="2"/>
                        <a:defRPr sz="1600">
                          <a:solidFill>
                            <a:schemeClr val="tx1"/>
                          </a:solidFill>
                          <a:latin typeface="Arial" panose="020B0604020202020204" pitchFamily="34" charset="0"/>
                        </a:defRPr>
                      </a:lvl8pPr>
                      <a:lvl9pPr fontAlgn="base">
                        <a:spcBef>
                          <a:spcPct val="20000"/>
                        </a:spcBef>
                        <a:spcAft>
                          <a:spcPct val="0"/>
                        </a:spcAft>
                        <a:buClr>
                          <a:srgbClr val="FD2B4E"/>
                        </a:buClr>
                        <a:buSzPct val="50000"/>
                        <a:buFont typeface="Wingdings" pitchFamily="2" charset="2"/>
                        <a:defRPr sz="1600">
                          <a:solidFill>
                            <a:schemeClr val="tx1"/>
                          </a:solidFill>
                          <a:latin typeface="Arial" panose="020B0604020202020204" pitchFamily="34" charset="0"/>
                        </a:defRPr>
                      </a:lvl9p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Arial" panose="020B0604020202020204" pitchFamily="34" charset="0"/>
                          <a:cs typeface="Arial" panose="020B0604020202020204" pitchFamily="34" charset="0"/>
                        </a:rPr>
                        <a:t>42</a:t>
                      </a:r>
                      <a:endParaRPr kumimoji="0" lang="en-US" altLang="en-US" sz="1200" b="0" i="0" u="none" strike="noStrike" cap="none" normalizeH="0" baseline="0">
                        <a:ln>
                          <a:noFill/>
                        </a:ln>
                        <a:solidFill>
                          <a:schemeClr val="tx1"/>
                        </a:solidFill>
                        <a:effectLst/>
                        <a:latin typeface="Arial" panose="020B0604020202020204" pitchFamily="34" charset="0"/>
                      </a:endParaRPr>
                    </a:p>
                  </a:txBody>
                  <a:tcPr marL="68580" marR="68580" marT="34296" marB="34296" anchor="b"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a:noFill/>
                    </a:lnT>
                    <a:lnB>
                      <a:noFill/>
                    </a:lnB>
                    <a:lnTlToBr>
                      <a:noFill/>
                    </a:lnTlToBr>
                    <a:lnBlToTr>
                      <a:noFill/>
                    </a:lnBlToTr>
                    <a:solidFill>
                      <a:srgbClr val="CBDDF7"/>
                    </a:solidFill>
                  </a:tcPr>
                </a:tc>
                <a:tc>
                  <a:txBody>
                    <a:bodyPr/>
                    <a:lstStyle>
                      <a:lvl1pPr>
                        <a:spcBef>
                          <a:spcPct val="20000"/>
                        </a:spcBef>
                        <a:buClr>
                          <a:schemeClr val="folHlink"/>
                        </a:buClr>
                        <a:buSzPct val="60000"/>
                        <a:buFont typeface="Wingdings" pitchFamily="2" charset="2"/>
                        <a:defRPr sz="2400">
                          <a:solidFill>
                            <a:schemeClr val="tx1"/>
                          </a:solidFill>
                          <a:latin typeface="Arial" panose="020B0604020202020204" pitchFamily="34" charset="0"/>
                        </a:defRPr>
                      </a:lvl1pPr>
                      <a:lvl2pPr>
                        <a:spcBef>
                          <a:spcPct val="20000"/>
                        </a:spcBef>
                        <a:buClr>
                          <a:schemeClr val="hlink"/>
                        </a:buClr>
                        <a:buSzPct val="55000"/>
                        <a:buFont typeface="Wingdings" pitchFamily="2" charset="2"/>
                        <a:defRPr sz="2000">
                          <a:solidFill>
                            <a:schemeClr val="tx1"/>
                          </a:solidFill>
                          <a:latin typeface="Arial" panose="020B0604020202020204" pitchFamily="34" charset="0"/>
                        </a:defRPr>
                      </a:lvl2pPr>
                      <a:lvl3pPr>
                        <a:spcBef>
                          <a:spcPct val="20000"/>
                        </a:spcBef>
                        <a:buClr>
                          <a:schemeClr val="accent2"/>
                        </a:buClr>
                        <a:buSzPct val="50000"/>
                        <a:buFont typeface="Wingdings" pitchFamily="2" charset="2"/>
                        <a:defRPr>
                          <a:solidFill>
                            <a:schemeClr val="tx1"/>
                          </a:solidFill>
                          <a:latin typeface="Arial" panose="020B0604020202020204" pitchFamily="34" charset="0"/>
                        </a:defRPr>
                      </a:lvl3pPr>
                      <a:lvl4pPr>
                        <a:spcBef>
                          <a:spcPct val="20000"/>
                        </a:spcBef>
                        <a:buClr>
                          <a:schemeClr val="folHlink"/>
                        </a:buClr>
                        <a:buSzPct val="55000"/>
                        <a:buFont typeface="Wingdings" pitchFamily="2" charset="2"/>
                        <a:defRPr sz="1600">
                          <a:solidFill>
                            <a:schemeClr val="tx1"/>
                          </a:solidFill>
                          <a:latin typeface="Arial" panose="020B0604020202020204" pitchFamily="34" charset="0"/>
                        </a:defRPr>
                      </a:lvl4pPr>
                      <a:lvl5pPr>
                        <a:spcBef>
                          <a:spcPct val="20000"/>
                        </a:spcBef>
                        <a:buClr>
                          <a:srgbClr val="FD2B4E"/>
                        </a:buClr>
                        <a:buSzPct val="50000"/>
                        <a:buFont typeface="Wingdings" pitchFamily="2" charset="2"/>
                        <a:defRPr sz="1600">
                          <a:solidFill>
                            <a:schemeClr val="tx1"/>
                          </a:solidFill>
                          <a:latin typeface="Arial" panose="020B0604020202020204" pitchFamily="34" charset="0"/>
                        </a:defRPr>
                      </a:lvl5pPr>
                      <a:lvl6pPr fontAlgn="base">
                        <a:spcBef>
                          <a:spcPct val="20000"/>
                        </a:spcBef>
                        <a:spcAft>
                          <a:spcPct val="0"/>
                        </a:spcAft>
                        <a:buClr>
                          <a:srgbClr val="FD2B4E"/>
                        </a:buClr>
                        <a:buSzPct val="50000"/>
                        <a:buFont typeface="Wingdings" pitchFamily="2" charset="2"/>
                        <a:defRPr sz="1600">
                          <a:solidFill>
                            <a:schemeClr val="tx1"/>
                          </a:solidFill>
                          <a:latin typeface="Arial" panose="020B0604020202020204" pitchFamily="34" charset="0"/>
                        </a:defRPr>
                      </a:lvl6pPr>
                      <a:lvl7pPr fontAlgn="base">
                        <a:spcBef>
                          <a:spcPct val="20000"/>
                        </a:spcBef>
                        <a:spcAft>
                          <a:spcPct val="0"/>
                        </a:spcAft>
                        <a:buClr>
                          <a:srgbClr val="FD2B4E"/>
                        </a:buClr>
                        <a:buSzPct val="50000"/>
                        <a:buFont typeface="Wingdings" pitchFamily="2" charset="2"/>
                        <a:defRPr sz="1600">
                          <a:solidFill>
                            <a:schemeClr val="tx1"/>
                          </a:solidFill>
                          <a:latin typeface="Arial" panose="020B0604020202020204" pitchFamily="34" charset="0"/>
                        </a:defRPr>
                      </a:lvl7pPr>
                      <a:lvl8pPr fontAlgn="base">
                        <a:spcBef>
                          <a:spcPct val="20000"/>
                        </a:spcBef>
                        <a:spcAft>
                          <a:spcPct val="0"/>
                        </a:spcAft>
                        <a:buClr>
                          <a:srgbClr val="FD2B4E"/>
                        </a:buClr>
                        <a:buSzPct val="50000"/>
                        <a:buFont typeface="Wingdings" pitchFamily="2" charset="2"/>
                        <a:defRPr sz="1600">
                          <a:solidFill>
                            <a:schemeClr val="tx1"/>
                          </a:solidFill>
                          <a:latin typeface="Arial" panose="020B0604020202020204" pitchFamily="34" charset="0"/>
                        </a:defRPr>
                      </a:lvl8pPr>
                      <a:lvl9pPr fontAlgn="base">
                        <a:spcBef>
                          <a:spcPct val="20000"/>
                        </a:spcBef>
                        <a:spcAft>
                          <a:spcPct val="0"/>
                        </a:spcAft>
                        <a:buClr>
                          <a:srgbClr val="FD2B4E"/>
                        </a:buClr>
                        <a:buSzPct val="50000"/>
                        <a:buFont typeface="Wingdings" pitchFamily="2" charset="2"/>
                        <a:defRPr sz="1600">
                          <a:solidFill>
                            <a:schemeClr val="tx1"/>
                          </a:solidFill>
                          <a:latin typeface="Arial" panose="020B0604020202020204" pitchFamily="34" charset="0"/>
                        </a:defRPr>
                      </a:lvl9p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Arial" panose="020B0604020202020204" pitchFamily="34" charset="0"/>
                          <a:cs typeface="Arial" panose="020B0604020202020204" pitchFamily="34" charset="0"/>
                        </a:rPr>
                        <a:t>170</a:t>
                      </a:r>
                      <a:endParaRPr kumimoji="0" lang="en-US" altLang="en-US" sz="1200" b="0" i="0" u="none" strike="noStrike" cap="none" normalizeH="0" baseline="0">
                        <a:ln>
                          <a:noFill/>
                        </a:ln>
                        <a:solidFill>
                          <a:schemeClr val="tx1"/>
                        </a:solidFill>
                        <a:effectLst/>
                        <a:latin typeface="Arial" panose="020B0604020202020204" pitchFamily="34" charset="0"/>
                      </a:endParaRPr>
                    </a:p>
                  </a:txBody>
                  <a:tcPr marL="68580" marR="68580" marT="34296" marB="34296" anchor="b"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a:noFill/>
                    </a:lnT>
                    <a:lnB>
                      <a:noFill/>
                    </a:lnB>
                    <a:lnTlToBr>
                      <a:noFill/>
                    </a:lnTlToBr>
                    <a:lnBlToTr>
                      <a:noFill/>
                    </a:lnBlToTr>
                    <a:solidFill>
                      <a:srgbClr val="CBDDF7"/>
                    </a:solidFill>
                  </a:tcPr>
                </a:tc>
                <a:extLst>
                  <a:ext uri="{0D108BD9-81ED-4DB2-BD59-A6C34878D82A}">
                    <a16:rowId xmlns:a16="http://schemas.microsoft.com/office/drawing/2014/main" val="2290431865"/>
                  </a:ext>
                </a:extLst>
              </a:tr>
              <a:tr h="251504">
                <a:tc>
                  <a:txBody>
                    <a:bodyPr/>
                    <a:lstStyle>
                      <a:lvl1pPr>
                        <a:spcBef>
                          <a:spcPct val="20000"/>
                        </a:spcBef>
                        <a:buClr>
                          <a:schemeClr val="folHlink"/>
                        </a:buClr>
                        <a:buSzPct val="60000"/>
                        <a:buFont typeface="Wingdings" pitchFamily="2" charset="2"/>
                        <a:defRPr sz="2400">
                          <a:solidFill>
                            <a:schemeClr val="tx1"/>
                          </a:solidFill>
                          <a:latin typeface="Arial" panose="020B0604020202020204" pitchFamily="34" charset="0"/>
                        </a:defRPr>
                      </a:lvl1pPr>
                      <a:lvl2pPr>
                        <a:spcBef>
                          <a:spcPct val="20000"/>
                        </a:spcBef>
                        <a:buClr>
                          <a:schemeClr val="hlink"/>
                        </a:buClr>
                        <a:buSzPct val="55000"/>
                        <a:buFont typeface="Wingdings" pitchFamily="2" charset="2"/>
                        <a:defRPr sz="2000">
                          <a:solidFill>
                            <a:schemeClr val="tx1"/>
                          </a:solidFill>
                          <a:latin typeface="Arial" panose="020B0604020202020204" pitchFamily="34" charset="0"/>
                        </a:defRPr>
                      </a:lvl2pPr>
                      <a:lvl3pPr>
                        <a:spcBef>
                          <a:spcPct val="20000"/>
                        </a:spcBef>
                        <a:buClr>
                          <a:schemeClr val="accent2"/>
                        </a:buClr>
                        <a:buSzPct val="50000"/>
                        <a:buFont typeface="Wingdings" pitchFamily="2" charset="2"/>
                        <a:defRPr>
                          <a:solidFill>
                            <a:schemeClr val="tx1"/>
                          </a:solidFill>
                          <a:latin typeface="Arial" panose="020B0604020202020204" pitchFamily="34" charset="0"/>
                        </a:defRPr>
                      </a:lvl3pPr>
                      <a:lvl4pPr>
                        <a:spcBef>
                          <a:spcPct val="20000"/>
                        </a:spcBef>
                        <a:buClr>
                          <a:schemeClr val="folHlink"/>
                        </a:buClr>
                        <a:buSzPct val="55000"/>
                        <a:buFont typeface="Wingdings" pitchFamily="2" charset="2"/>
                        <a:defRPr sz="1600">
                          <a:solidFill>
                            <a:schemeClr val="tx1"/>
                          </a:solidFill>
                          <a:latin typeface="Arial" panose="020B0604020202020204" pitchFamily="34" charset="0"/>
                        </a:defRPr>
                      </a:lvl4pPr>
                      <a:lvl5pPr>
                        <a:spcBef>
                          <a:spcPct val="20000"/>
                        </a:spcBef>
                        <a:buClr>
                          <a:srgbClr val="FD2B4E"/>
                        </a:buClr>
                        <a:buSzPct val="50000"/>
                        <a:buFont typeface="Wingdings" pitchFamily="2" charset="2"/>
                        <a:defRPr sz="1600">
                          <a:solidFill>
                            <a:schemeClr val="tx1"/>
                          </a:solidFill>
                          <a:latin typeface="Arial" panose="020B0604020202020204" pitchFamily="34" charset="0"/>
                        </a:defRPr>
                      </a:lvl5pPr>
                      <a:lvl6pPr fontAlgn="base">
                        <a:spcBef>
                          <a:spcPct val="20000"/>
                        </a:spcBef>
                        <a:spcAft>
                          <a:spcPct val="0"/>
                        </a:spcAft>
                        <a:buClr>
                          <a:srgbClr val="FD2B4E"/>
                        </a:buClr>
                        <a:buSzPct val="50000"/>
                        <a:buFont typeface="Wingdings" pitchFamily="2" charset="2"/>
                        <a:defRPr sz="1600">
                          <a:solidFill>
                            <a:schemeClr val="tx1"/>
                          </a:solidFill>
                          <a:latin typeface="Arial" panose="020B0604020202020204" pitchFamily="34" charset="0"/>
                        </a:defRPr>
                      </a:lvl6pPr>
                      <a:lvl7pPr fontAlgn="base">
                        <a:spcBef>
                          <a:spcPct val="20000"/>
                        </a:spcBef>
                        <a:spcAft>
                          <a:spcPct val="0"/>
                        </a:spcAft>
                        <a:buClr>
                          <a:srgbClr val="FD2B4E"/>
                        </a:buClr>
                        <a:buSzPct val="50000"/>
                        <a:buFont typeface="Wingdings" pitchFamily="2" charset="2"/>
                        <a:defRPr sz="1600">
                          <a:solidFill>
                            <a:schemeClr val="tx1"/>
                          </a:solidFill>
                          <a:latin typeface="Arial" panose="020B0604020202020204" pitchFamily="34" charset="0"/>
                        </a:defRPr>
                      </a:lvl7pPr>
                      <a:lvl8pPr fontAlgn="base">
                        <a:spcBef>
                          <a:spcPct val="20000"/>
                        </a:spcBef>
                        <a:spcAft>
                          <a:spcPct val="0"/>
                        </a:spcAft>
                        <a:buClr>
                          <a:srgbClr val="FD2B4E"/>
                        </a:buClr>
                        <a:buSzPct val="50000"/>
                        <a:buFont typeface="Wingdings" pitchFamily="2" charset="2"/>
                        <a:defRPr sz="1600">
                          <a:solidFill>
                            <a:schemeClr val="tx1"/>
                          </a:solidFill>
                          <a:latin typeface="Arial" panose="020B0604020202020204" pitchFamily="34" charset="0"/>
                        </a:defRPr>
                      </a:lvl8pPr>
                      <a:lvl9pPr fontAlgn="base">
                        <a:spcBef>
                          <a:spcPct val="20000"/>
                        </a:spcBef>
                        <a:spcAft>
                          <a:spcPct val="0"/>
                        </a:spcAft>
                        <a:buClr>
                          <a:srgbClr val="FD2B4E"/>
                        </a:buClr>
                        <a:buSzPct val="50000"/>
                        <a:buFont typeface="Wingdings" pitchFamily="2" charset="2"/>
                        <a:defRPr sz="1600">
                          <a:solidFill>
                            <a:schemeClr val="tx1"/>
                          </a:solidFill>
                          <a:latin typeface="Arial" panose="020B0604020202020204" pitchFamily="34" charset="0"/>
                        </a:defRPr>
                      </a:lvl9p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Arial" panose="020B0604020202020204" pitchFamily="34" charset="0"/>
                          <a:cs typeface="Arial" panose="020B0604020202020204" pitchFamily="34" charset="0"/>
                        </a:rPr>
                        <a:t>50</a:t>
                      </a:r>
                      <a:endParaRPr kumimoji="0" lang="en-US" altLang="en-US" sz="1200" b="0" i="0" u="none" strike="noStrike" cap="none" normalizeH="0" baseline="0">
                        <a:ln>
                          <a:noFill/>
                        </a:ln>
                        <a:solidFill>
                          <a:schemeClr val="tx1"/>
                        </a:solidFill>
                        <a:effectLst/>
                        <a:latin typeface="Arial" panose="020B0604020202020204" pitchFamily="34" charset="0"/>
                      </a:endParaRPr>
                    </a:p>
                  </a:txBody>
                  <a:tcPr marL="68580" marR="68580" marT="34296" marB="34296" anchor="b"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a:noFill/>
                    </a:lnT>
                    <a:lnB>
                      <a:noFill/>
                    </a:lnB>
                    <a:lnTlToBr>
                      <a:noFill/>
                    </a:lnTlToBr>
                    <a:lnBlToTr>
                      <a:noFill/>
                    </a:lnBlToTr>
                    <a:solidFill>
                      <a:srgbClr val="CBDDF7"/>
                    </a:solidFill>
                  </a:tcPr>
                </a:tc>
                <a:tc>
                  <a:txBody>
                    <a:bodyPr/>
                    <a:lstStyle>
                      <a:lvl1pPr>
                        <a:spcBef>
                          <a:spcPct val="20000"/>
                        </a:spcBef>
                        <a:buClr>
                          <a:schemeClr val="folHlink"/>
                        </a:buClr>
                        <a:buSzPct val="60000"/>
                        <a:buFont typeface="Wingdings" pitchFamily="2" charset="2"/>
                        <a:defRPr sz="2400">
                          <a:solidFill>
                            <a:schemeClr val="tx1"/>
                          </a:solidFill>
                          <a:latin typeface="Arial" panose="020B0604020202020204" pitchFamily="34" charset="0"/>
                        </a:defRPr>
                      </a:lvl1pPr>
                      <a:lvl2pPr>
                        <a:spcBef>
                          <a:spcPct val="20000"/>
                        </a:spcBef>
                        <a:buClr>
                          <a:schemeClr val="hlink"/>
                        </a:buClr>
                        <a:buSzPct val="55000"/>
                        <a:buFont typeface="Wingdings" pitchFamily="2" charset="2"/>
                        <a:defRPr sz="2000">
                          <a:solidFill>
                            <a:schemeClr val="tx1"/>
                          </a:solidFill>
                          <a:latin typeface="Arial" panose="020B0604020202020204" pitchFamily="34" charset="0"/>
                        </a:defRPr>
                      </a:lvl2pPr>
                      <a:lvl3pPr>
                        <a:spcBef>
                          <a:spcPct val="20000"/>
                        </a:spcBef>
                        <a:buClr>
                          <a:schemeClr val="accent2"/>
                        </a:buClr>
                        <a:buSzPct val="50000"/>
                        <a:buFont typeface="Wingdings" pitchFamily="2" charset="2"/>
                        <a:defRPr>
                          <a:solidFill>
                            <a:schemeClr val="tx1"/>
                          </a:solidFill>
                          <a:latin typeface="Arial" panose="020B0604020202020204" pitchFamily="34" charset="0"/>
                        </a:defRPr>
                      </a:lvl3pPr>
                      <a:lvl4pPr>
                        <a:spcBef>
                          <a:spcPct val="20000"/>
                        </a:spcBef>
                        <a:buClr>
                          <a:schemeClr val="folHlink"/>
                        </a:buClr>
                        <a:buSzPct val="55000"/>
                        <a:buFont typeface="Wingdings" pitchFamily="2" charset="2"/>
                        <a:defRPr sz="1600">
                          <a:solidFill>
                            <a:schemeClr val="tx1"/>
                          </a:solidFill>
                          <a:latin typeface="Arial" panose="020B0604020202020204" pitchFamily="34" charset="0"/>
                        </a:defRPr>
                      </a:lvl4pPr>
                      <a:lvl5pPr>
                        <a:spcBef>
                          <a:spcPct val="20000"/>
                        </a:spcBef>
                        <a:buClr>
                          <a:srgbClr val="FD2B4E"/>
                        </a:buClr>
                        <a:buSzPct val="50000"/>
                        <a:buFont typeface="Wingdings" pitchFamily="2" charset="2"/>
                        <a:defRPr sz="1600">
                          <a:solidFill>
                            <a:schemeClr val="tx1"/>
                          </a:solidFill>
                          <a:latin typeface="Arial" panose="020B0604020202020204" pitchFamily="34" charset="0"/>
                        </a:defRPr>
                      </a:lvl5pPr>
                      <a:lvl6pPr fontAlgn="base">
                        <a:spcBef>
                          <a:spcPct val="20000"/>
                        </a:spcBef>
                        <a:spcAft>
                          <a:spcPct val="0"/>
                        </a:spcAft>
                        <a:buClr>
                          <a:srgbClr val="FD2B4E"/>
                        </a:buClr>
                        <a:buSzPct val="50000"/>
                        <a:buFont typeface="Wingdings" pitchFamily="2" charset="2"/>
                        <a:defRPr sz="1600">
                          <a:solidFill>
                            <a:schemeClr val="tx1"/>
                          </a:solidFill>
                          <a:latin typeface="Arial" panose="020B0604020202020204" pitchFamily="34" charset="0"/>
                        </a:defRPr>
                      </a:lvl6pPr>
                      <a:lvl7pPr fontAlgn="base">
                        <a:spcBef>
                          <a:spcPct val="20000"/>
                        </a:spcBef>
                        <a:spcAft>
                          <a:spcPct val="0"/>
                        </a:spcAft>
                        <a:buClr>
                          <a:srgbClr val="FD2B4E"/>
                        </a:buClr>
                        <a:buSzPct val="50000"/>
                        <a:buFont typeface="Wingdings" pitchFamily="2" charset="2"/>
                        <a:defRPr sz="1600">
                          <a:solidFill>
                            <a:schemeClr val="tx1"/>
                          </a:solidFill>
                          <a:latin typeface="Arial" panose="020B0604020202020204" pitchFamily="34" charset="0"/>
                        </a:defRPr>
                      </a:lvl7pPr>
                      <a:lvl8pPr fontAlgn="base">
                        <a:spcBef>
                          <a:spcPct val="20000"/>
                        </a:spcBef>
                        <a:spcAft>
                          <a:spcPct val="0"/>
                        </a:spcAft>
                        <a:buClr>
                          <a:srgbClr val="FD2B4E"/>
                        </a:buClr>
                        <a:buSzPct val="50000"/>
                        <a:buFont typeface="Wingdings" pitchFamily="2" charset="2"/>
                        <a:defRPr sz="1600">
                          <a:solidFill>
                            <a:schemeClr val="tx1"/>
                          </a:solidFill>
                          <a:latin typeface="Arial" panose="020B0604020202020204" pitchFamily="34" charset="0"/>
                        </a:defRPr>
                      </a:lvl8pPr>
                      <a:lvl9pPr fontAlgn="base">
                        <a:spcBef>
                          <a:spcPct val="20000"/>
                        </a:spcBef>
                        <a:spcAft>
                          <a:spcPct val="0"/>
                        </a:spcAft>
                        <a:buClr>
                          <a:srgbClr val="FD2B4E"/>
                        </a:buClr>
                        <a:buSzPct val="50000"/>
                        <a:buFont typeface="Wingdings" pitchFamily="2" charset="2"/>
                        <a:defRPr sz="1600">
                          <a:solidFill>
                            <a:schemeClr val="tx1"/>
                          </a:solidFill>
                          <a:latin typeface="Arial" panose="020B0604020202020204" pitchFamily="34" charset="0"/>
                        </a:defRPr>
                      </a:lvl9p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Arial" panose="020B0604020202020204" pitchFamily="34" charset="0"/>
                          <a:cs typeface="Arial" panose="020B0604020202020204" pitchFamily="34" charset="0"/>
                        </a:rPr>
                        <a:t>188</a:t>
                      </a:r>
                      <a:endParaRPr kumimoji="0" lang="en-US" altLang="en-US" sz="1200" b="0" i="0" u="none" strike="noStrike" cap="none" normalizeH="0" baseline="0">
                        <a:ln>
                          <a:noFill/>
                        </a:ln>
                        <a:solidFill>
                          <a:schemeClr val="tx1"/>
                        </a:solidFill>
                        <a:effectLst/>
                        <a:latin typeface="Arial" panose="020B0604020202020204" pitchFamily="34" charset="0"/>
                      </a:endParaRPr>
                    </a:p>
                  </a:txBody>
                  <a:tcPr marL="68580" marR="68580" marT="34296" marB="34296" anchor="b"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a:noFill/>
                    </a:lnT>
                    <a:lnB>
                      <a:noFill/>
                    </a:lnB>
                    <a:lnTlToBr>
                      <a:noFill/>
                    </a:lnTlToBr>
                    <a:lnBlToTr>
                      <a:noFill/>
                    </a:lnBlToTr>
                    <a:solidFill>
                      <a:srgbClr val="CBDDF7"/>
                    </a:solidFill>
                  </a:tcPr>
                </a:tc>
                <a:extLst>
                  <a:ext uri="{0D108BD9-81ED-4DB2-BD59-A6C34878D82A}">
                    <a16:rowId xmlns:a16="http://schemas.microsoft.com/office/drawing/2014/main" val="2176860126"/>
                  </a:ext>
                </a:extLst>
              </a:tr>
              <a:tr h="251504">
                <a:tc>
                  <a:txBody>
                    <a:bodyPr/>
                    <a:lstStyle>
                      <a:lvl1pPr>
                        <a:spcBef>
                          <a:spcPct val="20000"/>
                        </a:spcBef>
                        <a:buClr>
                          <a:schemeClr val="folHlink"/>
                        </a:buClr>
                        <a:buSzPct val="60000"/>
                        <a:buFont typeface="Wingdings" pitchFamily="2" charset="2"/>
                        <a:defRPr sz="2400">
                          <a:solidFill>
                            <a:schemeClr val="tx1"/>
                          </a:solidFill>
                          <a:latin typeface="Arial" panose="020B0604020202020204" pitchFamily="34" charset="0"/>
                        </a:defRPr>
                      </a:lvl1pPr>
                      <a:lvl2pPr>
                        <a:spcBef>
                          <a:spcPct val="20000"/>
                        </a:spcBef>
                        <a:buClr>
                          <a:schemeClr val="hlink"/>
                        </a:buClr>
                        <a:buSzPct val="55000"/>
                        <a:buFont typeface="Wingdings" pitchFamily="2" charset="2"/>
                        <a:defRPr sz="2000">
                          <a:solidFill>
                            <a:schemeClr val="tx1"/>
                          </a:solidFill>
                          <a:latin typeface="Arial" panose="020B0604020202020204" pitchFamily="34" charset="0"/>
                        </a:defRPr>
                      </a:lvl2pPr>
                      <a:lvl3pPr>
                        <a:spcBef>
                          <a:spcPct val="20000"/>
                        </a:spcBef>
                        <a:buClr>
                          <a:schemeClr val="accent2"/>
                        </a:buClr>
                        <a:buSzPct val="50000"/>
                        <a:buFont typeface="Wingdings" pitchFamily="2" charset="2"/>
                        <a:defRPr>
                          <a:solidFill>
                            <a:schemeClr val="tx1"/>
                          </a:solidFill>
                          <a:latin typeface="Arial" panose="020B0604020202020204" pitchFamily="34" charset="0"/>
                        </a:defRPr>
                      </a:lvl3pPr>
                      <a:lvl4pPr>
                        <a:spcBef>
                          <a:spcPct val="20000"/>
                        </a:spcBef>
                        <a:buClr>
                          <a:schemeClr val="folHlink"/>
                        </a:buClr>
                        <a:buSzPct val="55000"/>
                        <a:buFont typeface="Wingdings" pitchFamily="2" charset="2"/>
                        <a:defRPr sz="1600">
                          <a:solidFill>
                            <a:schemeClr val="tx1"/>
                          </a:solidFill>
                          <a:latin typeface="Arial" panose="020B0604020202020204" pitchFamily="34" charset="0"/>
                        </a:defRPr>
                      </a:lvl4pPr>
                      <a:lvl5pPr>
                        <a:spcBef>
                          <a:spcPct val="20000"/>
                        </a:spcBef>
                        <a:buClr>
                          <a:srgbClr val="FD2B4E"/>
                        </a:buClr>
                        <a:buSzPct val="50000"/>
                        <a:buFont typeface="Wingdings" pitchFamily="2" charset="2"/>
                        <a:defRPr sz="1600">
                          <a:solidFill>
                            <a:schemeClr val="tx1"/>
                          </a:solidFill>
                          <a:latin typeface="Arial" panose="020B0604020202020204" pitchFamily="34" charset="0"/>
                        </a:defRPr>
                      </a:lvl5pPr>
                      <a:lvl6pPr fontAlgn="base">
                        <a:spcBef>
                          <a:spcPct val="20000"/>
                        </a:spcBef>
                        <a:spcAft>
                          <a:spcPct val="0"/>
                        </a:spcAft>
                        <a:buClr>
                          <a:srgbClr val="FD2B4E"/>
                        </a:buClr>
                        <a:buSzPct val="50000"/>
                        <a:buFont typeface="Wingdings" pitchFamily="2" charset="2"/>
                        <a:defRPr sz="1600">
                          <a:solidFill>
                            <a:schemeClr val="tx1"/>
                          </a:solidFill>
                          <a:latin typeface="Arial" panose="020B0604020202020204" pitchFamily="34" charset="0"/>
                        </a:defRPr>
                      </a:lvl6pPr>
                      <a:lvl7pPr fontAlgn="base">
                        <a:spcBef>
                          <a:spcPct val="20000"/>
                        </a:spcBef>
                        <a:spcAft>
                          <a:spcPct val="0"/>
                        </a:spcAft>
                        <a:buClr>
                          <a:srgbClr val="FD2B4E"/>
                        </a:buClr>
                        <a:buSzPct val="50000"/>
                        <a:buFont typeface="Wingdings" pitchFamily="2" charset="2"/>
                        <a:defRPr sz="1600">
                          <a:solidFill>
                            <a:schemeClr val="tx1"/>
                          </a:solidFill>
                          <a:latin typeface="Arial" panose="020B0604020202020204" pitchFamily="34" charset="0"/>
                        </a:defRPr>
                      </a:lvl7pPr>
                      <a:lvl8pPr fontAlgn="base">
                        <a:spcBef>
                          <a:spcPct val="20000"/>
                        </a:spcBef>
                        <a:spcAft>
                          <a:spcPct val="0"/>
                        </a:spcAft>
                        <a:buClr>
                          <a:srgbClr val="FD2B4E"/>
                        </a:buClr>
                        <a:buSzPct val="50000"/>
                        <a:buFont typeface="Wingdings" pitchFamily="2" charset="2"/>
                        <a:defRPr sz="1600">
                          <a:solidFill>
                            <a:schemeClr val="tx1"/>
                          </a:solidFill>
                          <a:latin typeface="Arial" panose="020B0604020202020204" pitchFamily="34" charset="0"/>
                        </a:defRPr>
                      </a:lvl8pPr>
                      <a:lvl9pPr fontAlgn="base">
                        <a:spcBef>
                          <a:spcPct val="20000"/>
                        </a:spcBef>
                        <a:spcAft>
                          <a:spcPct val="0"/>
                        </a:spcAft>
                        <a:buClr>
                          <a:srgbClr val="FD2B4E"/>
                        </a:buClr>
                        <a:buSzPct val="50000"/>
                        <a:buFont typeface="Wingdings" pitchFamily="2" charset="2"/>
                        <a:defRPr sz="1600">
                          <a:solidFill>
                            <a:schemeClr val="tx1"/>
                          </a:solidFill>
                          <a:latin typeface="Arial" panose="020B0604020202020204" pitchFamily="34" charset="0"/>
                        </a:defRPr>
                      </a:lvl9p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Arial" panose="020B0604020202020204" pitchFamily="34" charset="0"/>
                          <a:cs typeface="Arial" panose="020B0604020202020204" pitchFamily="34" charset="0"/>
                        </a:rPr>
                        <a:t>55</a:t>
                      </a:r>
                      <a:endParaRPr kumimoji="0" lang="en-US" altLang="en-US" sz="1200" b="0" i="0" u="none" strike="noStrike" cap="none" normalizeH="0" baseline="0">
                        <a:ln>
                          <a:noFill/>
                        </a:ln>
                        <a:solidFill>
                          <a:schemeClr val="tx1"/>
                        </a:solidFill>
                        <a:effectLst/>
                        <a:latin typeface="Arial" panose="020B0604020202020204" pitchFamily="34" charset="0"/>
                      </a:endParaRPr>
                    </a:p>
                  </a:txBody>
                  <a:tcPr marL="68580" marR="68580" marT="34296" marB="34296" anchor="b"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a:noFill/>
                    </a:lnT>
                    <a:lnB>
                      <a:noFill/>
                    </a:lnB>
                    <a:lnTlToBr>
                      <a:noFill/>
                    </a:lnTlToBr>
                    <a:lnBlToTr>
                      <a:noFill/>
                    </a:lnBlToTr>
                    <a:solidFill>
                      <a:srgbClr val="CBDDF7"/>
                    </a:solidFill>
                  </a:tcPr>
                </a:tc>
                <a:tc>
                  <a:txBody>
                    <a:bodyPr/>
                    <a:lstStyle>
                      <a:lvl1pPr>
                        <a:spcBef>
                          <a:spcPct val="20000"/>
                        </a:spcBef>
                        <a:buClr>
                          <a:schemeClr val="folHlink"/>
                        </a:buClr>
                        <a:buSzPct val="60000"/>
                        <a:buFont typeface="Wingdings" pitchFamily="2" charset="2"/>
                        <a:defRPr sz="2400">
                          <a:solidFill>
                            <a:schemeClr val="tx1"/>
                          </a:solidFill>
                          <a:latin typeface="Arial" panose="020B0604020202020204" pitchFamily="34" charset="0"/>
                        </a:defRPr>
                      </a:lvl1pPr>
                      <a:lvl2pPr>
                        <a:spcBef>
                          <a:spcPct val="20000"/>
                        </a:spcBef>
                        <a:buClr>
                          <a:schemeClr val="hlink"/>
                        </a:buClr>
                        <a:buSzPct val="55000"/>
                        <a:buFont typeface="Wingdings" pitchFamily="2" charset="2"/>
                        <a:defRPr sz="2000">
                          <a:solidFill>
                            <a:schemeClr val="tx1"/>
                          </a:solidFill>
                          <a:latin typeface="Arial" panose="020B0604020202020204" pitchFamily="34" charset="0"/>
                        </a:defRPr>
                      </a:lvl2pPr>
                      <a:lvl3pPr>
                        <a:spcBef>
                          <a:spcPct val="20000"/>
                        </a:spcBef>
                        <a:buClr>
                          <a:schemeClr val="accent2"/>
                        </a:buClr>
                        <a:buSzPct val="50000"/>
                        <a:buFont typeface="Wingdings" pitchFamily="2" charset="2"/>
                        <a:defRPr>
                          <a:solidFill>
                            <a:schemeClr val="tx1"/>
                          </a:solidFill>
                          <a:latin typeface="Arial" panose="020B0604020202020204" pitchFamily="34" charset="0"/>
                        </a:defRPr>
                      </a:lvl3pPr>
                      <a:lvl4pPr>
                        <a:spcBef>
                          <a:spcPct val="20000"/>
                        </a:spcBef>
                        <a:buClr>
                          <a:schemeClr val="folHlink"/>
                        </a:buClr>
                        <a:buSzPct val="55000"/>
                        <a:buFont typeface="Wingdings" pitchFamily="2" charset="2"/>
                        <a:defRPr sz="1600">
                          <a:solidFill>
                            <a:schemeClr val="tx1"/>
                          </a:solidFill>
                          <a:latin typeface="Arial" panose="020B0604020202020204" pitchFamily="34" charset="0"/>
                        </a:defRPr>
                      </a:lvl4pPr>
                      <a:lvl5pPr>
                        <a:spcBef>
                          <a:spcPct val="20000"/>
                        </a:spcBef>
                        <a:buClr>
                          <a:srgbClr val="FD2B4E"/>
                        </a:buClr>
                        <a:buSzPct val="50000"/>
                        <a:buFont typeface="Wingdings" pitchFamily="2" charset="2"/>
                        <a:defRPr sz="1600">
                          <a:solidFill>
                            <a:schemeClr val="tx1"/>
                          </a:solidFill>
                          <a:latin typeface="Arial" panose="020B0604020202020204" pitchFamily="34" charset="0"/>
                        </a:defRPr>
                      </a:lvl5pPr>
                      <a:lvl6pPr fontAlgn="base">
                        <a:spcBef>
                          <a:spcPct val="20000"/>
                        </a:spcBef>
                        <a:spcAft>
                          <a:spcPct val="0"/>
                        </a:spcAft>
                        <a:buClr>
                          <a:srgbClr val="FD2B4E"/>
                        </a:buClr>
                        <a:buSzPct val="50000"/>
                        <a:buFont typeface="Wingdings" pitchFamily="2" charset="2"/>
                        <a:defRPr sz="1600">
                          <a:solidFill>
                            <a:schemeClr val="tx1"/>
                          </a:solidFill>
                          <a:latin typeface="Arial" panose="020B0604020202020204" pitchFamily="34" charset="0"/>
                        </a:defRPr>
                      </a:lvl6pPr>
                      <a:lvl7pPr fontAlgn="base">
                        <a:spcBef>
                          <a:spcPct val="20000"/>
                        </a:spcBef>
                        <a:spcAft>
                          <a:spcPct val="0"/>
                        </a:spcAft>
                        <a:buClr>
                          <a:srgbClr val="FD2B4E"/>
                        </a:buClr>
                        <a:buSzPct val="50000"/>
                        <a:buFont typeface="Wingdings" pitchFamily="2" charset="2"/>
                        <a:defRPr sz="1600">
                          <a:solidFill>
                            <a:schemeClr val="tx1"/>
                          </a:solidFill>
                          <a:latin typeface="Arial" panose="020B0604020202020204" pitchFamily="34" charset="0"/>
                        </a:defRPr>
                      </a:lvl7pPr>
                      <a:lvl8pPr fontAlgn="base">
                        <a:spcBef>
                          <a:spcPct val="20000"/>
                        </a:spcBef>
                        <a:spcAft>
                          <a:spcPct val="0"/>
                        </a:spcAft>
                        <a:buClr>
                          <a:srgbClr val="FD2B4E"/>
                        </a:buClr>
                        <a:buSzPct val="50000"/>
                        <a:buFont typeface="Wingdings" pitchFamily="2" charset="2"/>
                        <a:defRPr sz="1600">
                          <a:solidFill>
                            <a:schemeClr val="tx1"/>
                          </a:solidFill>
                          <a:latin typeface="Arial" panose="020B0604020202020204" pitchFamily="34" charset="0"/>
                        </a:defRPr>
                      </a:lvl8pPr>
                      <a:lvl9pPr fontAlgn="base">
                        <a:spcBef>
                          <a:spcPct val="20000"/>
                        </a:spcBef>
                        <a:spcAft>
                          <a:spcPct val="0"/>
                        </a:spcAft>
                        <a:buClr>
                          <a:srgbClr val="FD2B4E"/>
                        </a:buClr>
                        <a:buSzPct val="50000"/>
                        <a:buFont typeface="Wingdings" pitchFamily="2" charset="2"/>
                        <a:defRPr sz="1600">
                          <a:solidFill>
                            <a:schemeClr val="tx1"/>
                          </a:solidFill>
                          <a:latin typeface="Arial" panose="020B0604020202020204" pitchFamily="34" charset="0"/>
                        </a:defRPr>
                      </a:lvl9p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Arial" panose="020B0604020202020204" pitchFamily="34" charset="0"/>
                          <a:cs typeface="Arial" panose="020B0604020202020204" pitchFamily="34" charset="0"/>
                        </a:rPr>
                        <a:t>195</a:t>
                      </a:r>
                      <a:endParaRPr kumimoji="0" lang="en-US" altLang="en-US" sz="1200" b="0" i="0" u="none" strike="noStrike" cap="none" normalizeH="0" baseline="0">
                        <a:ln>
                          <a:noFill/>
                        </a:ln>
                        <a:solidFill>
                          <a:schemeClr val="tx1"/>
                        </a:solidFill>
                        <a:effectLst/>
                        <a:latin typeface="Arial" panose="020B0604020202020204" pitchFamily="34" charset="0"/>
                      </a:endParaRPr>
                    </a:p>
                  </a:txBody>
                  <a:tcPr marL="68580" marR="68580" marT="34296" marB="34296" anchor="b"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a:noFill/>
                    </a:lnT>
                    <a:lnB>
                      <a:noFill/>
                    </a:lnB>
                    <a:lnTlToBr>
                      <a:noFill/>
                    </a:lnTlToBr>
                    <a:lnBlToTr>
                      <a:noFill/>
                    </a:lnBlToTr>
                    <a:solidFill>
                      <a:srgbClr val="CBDDF7"/>
                    </a:solidFill>
                  </a:tcPr>
                </a:tc>
                <a:extLst>
                  <a:ext uri="{0D108BD9-81ED-4DB2-BD59-A6C34878D82A}">
                    <a16:rowId xmlns:a16="http://schemas.microsoft.com/office/drawing/2014/main" val="2571490960"/>
                  </a:ext>
                </a:extLst>
              </a:tr>
              <a:tr h="251504">
                <a:tc>
                  <a:txBody>
                    <a:bodyPr/>
                    <a:lstStyle>
                      <a:lvl1pPr>
                        <a:spcBef>
                          <a:spcPct val="20000"/>
                        </a:spcBef>
                        <a:buClr>
                          <a:schemeClr val="folHlink"/>
                        </a:buClr>
                        <a:buSzPct val="60000"/>
                        <a:buFont typeface="Wingdings" pitchFamily="2" charset="2"/>
                        <a:defRPr sz="2400">
                          <a:solidFill>
                            <a:schemeClr val="tx1"/>
                          </a:solidFill>
                          <a:latin typeface="Arial" panose="020B0604020202020204" pitchFamily="34" charset="0"/>
                        </a:defRPr>
                      </a:lvl1pPr>
                      <a:lvl2pPr>
                        <a:spcBef>
                          <a:spcPct val="20000"/>
                        </a:spcBef>
                        <a:buClr>
                          <a:schemeClr val="hlink"/>
                        </a:buClr>
                        <a:buSzPct val="55000"/>
                        <a:buFont typeface="Wingdings" pitchFamily="2" charset="2"/>
                        <a:defRPr sz="2000">
                          <a:solidFill>
                            <a:schemeClr val="tx1"/>
                          </a:solidFill>
                          <a:latin typeface="Arial" panose="020B0604020202020204" pitchFamily="34" charset="0"/>
                        </a:defRPr>
                      </a:lvl2pPr>
                      <a:lvl3pPr>
                        <a:spcBef>
                          <a:spcPct val="20000"/>
                        </a:spcBef>
                        <a:buClr>
                          <a:schemeClr val="accent2"/>
                        </a:buClr>
                        <a:buSzPct val="50000"/>
                        <a:buFont typeface="Wingdings" pitchFamily="2" charset="2"/>
                        <a:defRPr>
                          <a:solidFill>
                            <a:schemeClr val="tx1"/>
                          </a:solidFill>
                          <a:latin typeface="Arial" panose="020B0604020202020204" pitchFamily="34" charset="0"/>
                        </a:defRPr>
                      </a:lvl3pPr>
                      <a:lvl4pPr>
                        <a:spcBef>
                          <a:spcPct val="20000"/>
                        </a:spcBef>
                        <a:buClr>
                          <a:schemeClr val="folHlink"/>
                        </a:buClr>
                        <a:buSzPct val="55000"/>
                        <a:buFont typeface="Wingdings" pitchFamily="2" charset="2"/>
                        <a:defRPr sz="1600">
                          <a:solidFill>
                            <a:schemeClr val="tx1"/>
                          </a:solidFill>
                          <a:latin typeface="Arial" panose="020B0604020202020204" pitchFamily="34" charset="0"/>
                        </a:defRPr>
                      </a:lvl4pPr>
                      <a:lvl5pPr>
                        <a:spcBef>
                          <a:spcPct val="20000"/>
                        </a:spcBef>
                        <a:buClr>
                          <a:srgbClr val="FD2B4E"/>
                        </a:buClr>
                        <a:buSzPct val="50000"/>
                        <a:buFont typeface="Wingdings" pitchFamily="2" charset="2"/>
                        <a:defRPr sz="1600">
                          <a:solidFill>
                            <a:schemeClr val="tx1"/>
                          </a:solidFill>
                          <a:latin typeface="Arial" panose="020B0604020202020204" pitchFamily="34" charset="0"/>
                        </a:defRPr>
                      </a:lvl5pPr>
                      <a:lvl6pPr fontAlgn="base">
                        <a:spcBef>
                          <a:spcPct val="20000"/>
                        </a:spcBef>
                        <a:spcAft>
                          <a:spcPct val="0"/>
                        </a:spcAft>
                        <a:buClr>
                          <a:srgbClr val="FD2B4E"/>
                        </a:buClr>
                        <a:buSzPct val="50000"/>
                        <a:buFont typeface="Wingdings" pitchFamily="2" charset="2"/>
                        <a:defRPr sz="1600">
                          <a:solidFill>
                            <a:schemeClr val="tx1"/>
                          </a:solidFill>
                          <a:latin typeface="Arial" panose="020B0604020202020204" pitchFamily="34" charset="0"/>
                        </a:defRPr>
                      </a:lvl6pPr>
                      <a:lvl7pPr fontAlgn="base">
                        <a:spcBef>
                          <a:spcPct val="20000"/>
                        </a:spcBef>
                        <a:spcAft>
                          <a:spcPct val="0"/>
                        </a:spcAft>
                        <a:buClr>
                          <a:srgbClr val="FD2B4E"/>
                        </a:buClr>
                        <a:buSzPct val="50000"/>
                        <a:buFont typeface="Wingdings" pitchFamily="2" charset="2"/>
                        <a:defRPr sz="1600">
                          <a:solidFill>
                            <a:schemeClr val="tx1"/>
                          </a:solidFill>
                          <a:latin typeface="Arial" panose="020B0604020202020204" pitchFamily="34" charset="0"/>
                        </a:defRPr>
                      </a:lvl7pPr>
                      <a:lvl8pPr fontAlgn="base">
                        <a:spcBef>
                          <a:spcPct val="20000"/>
                        </a:spcBef>
                        <a:spcAft>
                          <a:spcPct val="0"/>
                        </a:spcAft>
                        <a:buClr>
                          <a:srgbClr val="FD2B4E"/>
                        </a:buClr>
                        <a:buSzPct val="50000"/>
                        <a:buFont typeface="Wingdings" pitchFamily="2" charset="2"/>
                        <a:defRPr sz="1600">
                          <a:solidFill>
                            <a:schemeClr val="tx1"/>
                          </a:solidFill>
                          <a:latin typeface="Arial" panose="020B0604020202020204" pitchFamily="34" charset="0"/>
                        </a:defRPr>
                      </a:lvl8pPr>
                      <a:lvl9pPr fontAlgn="base">
                        <a:spcBef>
                          <a:spcPct val="20000"/>
                        </a:spcBef>
                        <a:spcAft>
                          <a:spcPct val="0"/>
                        </a:spcAft>
                        <a:buClr>
                          <a:srgbClr val="FD2B4E"/>
                        </a:buClr>
                        <a:buSzPct val="50000"/>
                        <a:buFont typeface="Wingdings" pitchFamily="2" charset="2"/>
                        <a:defRPr sz="1600">
                          <a:solidFill>
                            <a:schemeClr val="tx1"/>
                          </a:solidFill>
                          <a:latin typeface="Arial" panose="020B0604020202020204" pitchFamily="34" charset="0"/>
                        </a:defRPr>
                      </a:lvl9p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Arial" panose="020B0604020202020204" pitchFamily="34" charset="0"/>
                          <a:cs typeface="Arial" panose="020B0604020202020204" pitchFamily="34" charset="0"/>
                        </a:rPr>
                        <a:t>60</a:t>
                      </a:r>
                      <a:endParaRPr kumimoji="0" lang="en-US" altLang="en-US" sz="1200" b="0" i="0" u="none" strike="noStrike" cap="none" normalizeH="0" baseline="0">
                        <a:ln>
                          <a:noFill/>
                        </a:ln>
                        <a:solidFill>
                          <a:schemeClr val="tx1"/>
                        </a:solidFill>
                        <a:effectLst/>
                        <a:latin typeface="Arial" panose="020B0604020202020204" pitchFamily="34" charset="0"/>
                      </a:endParaRPr>
                    </a:p>
                  </a:txBody>
                  <a:tcPr marL="68580" marR="68580" marT="34296" marB="34296" anchor="b"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a:noFill/>
                    </a:lnT>
                    <a:lnB w="12700" cap="flat" cmpd="sng" algn="ctr">
                      <a:solidFill>
                        <a:schemeClr val="tx1"/>
                      </a:solidFill>
                      <a:prstDash val="solid"/>
                      <a:miter lim="800000"/>
                      <a:headEnd type="none" w="med" len="med"/>
                      <a:tailEnd type="none" w="med" len="med"/>
                    </a:lnB>
                    <a:lnTlToBr>
                      <a:noFill/>
                    </a:lnTlToBr>
                    <a:lnBlToTr>
                      <a:noFill/>
                    </a:lnBlToTr>
                    <a:solidFill>
                      <a:srgbClr val="CBDDF7"/>
                    </a:solidFill>
                  </a:tcPr>
                </a:tc>
                <a:tc>
                  <a:txBody>
                    <a:bodyPr/>
                    <a:lstStyle>
                      <a:lvl1pPr>
                        <a:spcBef>
                          <a:spcPct val="20000"/>
                        </a:spcBef>
                        <a:buClr>
                          <a:schemeClr val="folHlink"/>
                        </a:buClr>
                        <a:buSzPct val="60000"/>
                        <a:buFont typeface="Wingdings" pitchFamily="2" charset="2"/>
                        <a:defRPr sz="2400">
                          <a:solidFill>
                            <a:schemeClr val="tx1"/>
                          </a:solidFill>
                          <a:latin typeface="Arial" panose="020B0604020202020204" pitchFamily="34" charset="0"/>
                        </a:defRPr>
                      </a:lvl1pPr>
                      <a:lvl2pPr>
                        <a:spcBef>
                          <a:spcPct val="20000"/>
                        </a:spcBef>
                        <a:buClr>
                          <a:schemeClr val="hlink"/>
                        </a:buClr>
                        <a:buSzPct val="55000"/>
                        <a:buFont typeface="Wingdings" pitchFamily="2" charset="2"/>
                        <a:defRPr sz="2000">
                          <a:solidFill>
                            <a:schemeClr val="tx1"/>
                          </a:solidFill>
                          <a:latin typeface="Arial" panose="020B0604020202020204" pitchFamily="34" charset="0"/>
                        </a:defRPr>
                      </a:lvl2pPr>
                      <a:lvl3pPr>
                        <a:spcBef>
                          <a:spcPct val="20000"/>
                        </a:spcBef>
                        <a:buClr>
                          <a:schemeClr val="accent2"/>
                        </a:buClr>
                        <a:buSzPct val="50000"/>
                        <a:buFont typeface="Wingdings" pitchFamily="2" charset="2"/>
                        <a:defRPr>
                          <a:solidFill>
                            <a:schemeClr val="tx1"/>
                          </a:solidFill>
                          <a:latin typeface="Arial" panose="020B0604020202020204" pitchFamily="34" charset="0"/>
                        </a:defRPr>
                      </a:lvl3pPr>
                      <a:lvl4pPr>
                        <a:spcBef>
                          <a:spcPct val="20000"/>
                        </a:spcBef>
                        <a:buClr>
                          <a:schemeClr val="folHlink"/>
                        </a:buClr>
                        <a:buSzPct val="55000"/>
                        <a:buFont typeface="Wingdings" pitchFamily="2" charset="2"/>
                        <a:defRPr sz="1600">
                          <a:solidFill>
                            <a:schemeClr val="tx1"/>
                          </a:solidFill>
                          <a:latin typeface="Arial" panose="020B0604020202020204" pitchFamily="34" charset="0"/>
                        </a:defRPr>
                      </a:lvl4pPr>
                      <a:lvl5pPr>
                        <a:spcBef>
                          <a:spcPct val="20000"/>
                        </a:spcBef>
                        <a:buClr>
                          <a:srgbClr val="FD2B4E"/>
                        </a:buClr>
                        <a:buSzPct val="50000"/>
                        <a:buFont typeface="Wingdings" pitchFamily="2" charset="2"/>
                        <a:defRPr sz="1600">
                          <a:solidFill>
                            <a:schemeClr val="tx1"/>
                          </a:solidFill>
                          <a:latin typeface="Arial" panose="020B0604020202020204" pitchFamily="34" charset="0"/>
                        </a:defRPr>
                      </a:lvl5pPr>
                      <a:lvl6pPr fontAlgn="base">
                        <a:spcBef>
                          <a:spcPct val="20000"/>
                        </a:spcBef>
                        <a:spcAft>
                          <a:spcPct val="0"/>
                        </a:spcAft>
                        <a:buClr>
                          <a:srgbClr val="FD2B4E"/>
                        </a:buClr>
                        <a:buSzPct val="50000"/>
                        <a:buFont typeface="Wingdings" pitchFamily="2" charset="2"/>
                        <a:defRPr sz="1600">
                          <a:solidFill>
                            <a:schemeClr val="tx1"/>
                          </a:solidFill>
                          <a:latin typeface="Arial" panose="020B0604020202020204" pitchFamily="34" charset="0"/>
                        </a:defRPr>
                      </a:lvl6pPr>
                      <a:lvl7pPr fontAlgn="base">
                        <a:spcBef>
                          <a:spcPct val="20000"/>
                        </a:spcBef>
                        <a:spcAft>
                          <a:spcPct val="0"/>
                        </a:spcAft>
                        <a:buClr>
                          <a:srgbClr val="FD2B4E"/>
                        </a:buClr>
                        <a:buSzPct val="50000"/>
                        <a:buFont typeface="Wingdings" pitchFamily="2" charset="2"/>
                        <a:defRPr sz="1600">
                          <a:solidFill>
                            <a:schemeClr val="tx1"/>
                          </a:solidFill>
                          <a:latin typeface="Arial" panose="020B0604020202020204" pitchFamily="34" charset="0"/>
                        </a:defRPr>
                      </a:lvl7pPr>
                      <a:lvl8pPr fontAlgn="base">
                        <a:spcBef>
                          <a:spcPct val="20000"/>
                        </a:spcBef>
                        <a:spcAft>
                          <a:spcPct val="0"/>
                        </a:spcAft>
                        <a:buClr>
                          <a:srgbClr val="FD2B4E"/>
                        </a:buClr>
                        <a:buSzPct val="50000"/>
                        <a:buFont typeface="Wingdings" pitchFamily="2" charset="2"/>
                        <a:defRPr sz="1600">
                          <a:solidFill>
                            <a:schemeClr val="tx1"/>
                          </a:solidFill>
                          <a:latin typeface="Arial" panose="020B0604020202020204" pitchFamily="34" charset="0"/>
                        </a:defRPr>
                      </a:lvl8pPr>
                      <a:lvl9pPr fontAlgn="base">
                        <a:spcBef>
                          <a:spcPct val="20000"/>
                        </a:spcBef>
                        <a:spcAft>
                          <a:spcPct val="0"/>
                        </a:spcAft>
                        <a:buClr>
                          <a:srgbClr val="FD2B4E"/>
                        </a:buClr>
                        <a:buSzPct val="50000"/>
                        <a:buFont typeface="Wingdings" pitchFamily="2" charset="2"/>
                        <a:defRPr sz="1600">
                          <a:solidFill>
                            <a:schemeClr val="tx1"/>
                          </a:solidFill>
                          <a:latin typeface="Arial" panose="020B0604020202020204" pitchFamily="34" charset="0"/>
                        </a:defRPr>
                      </a:lvl9p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200</a:t>
                      </a:r>
                      <a:endParaRPr kumimoji="0" lang="en-US" altLang="en-US" sz="1200" b="0" i="0" u="none" strike="noStrike" cap="none" normalizeH="0" baseline="0" dirty="0">
                        <a:ln>
                          <a:noFill/>
                        </a:ln>
                        <a:solidFill>
                          <a:schemeClr val="tx1"/>
                        </a:solidFill>
                        <a:effectLst/>
                        <a:latin typeface="Arial" panose="020B0604020202020204" pitchFamily="34" charset="0"/>
                      </a:endParaRPr>
                    </a:p>
                  </a:txBody>
                  <a:tcPr marL="68580" marR="68580" marT="34296" marB="34296" anchor="b"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a:noFill/>
                    </a:lnT>
                    <a:lnB w="12700" cap="flat" cmpd="sng" algn="ctr">
                      <a:solidFill>
                        <a:schemeClr val="tx1"/>
                      </a:solidFill>
                      <a:prstDash val="solid"/>
                      <a:miter lim="800000"/>
                      <a:headEnd type="none" w="med" len="med"/>
                      <a:tailEnd type="none" w="med" len="med"/>
                    </a:lnB>
                    <a:lnTlToBr>
                      <a:noFill/>
                    </a:lnTlToBr>
                    <a:lnBlToTr>
                      <a:noFill/>
                    </a:lnBlToTr>
                    <a:solidFill>
                      <a:srgbClr val="CBDDF7"/>
                    </a:solidFill>
                  </a:tcPr>
                </a:tc>
                <a:extLst>
                  <a:ext uri="{0D108BD9-81ED-4DB2-BD59-A6C34878D82A}">
                    <a16:rowId xmlns:a16="http://schemas.microsoft.com/office/drawing/2014/main" val="1852245585"/>
                  </a:ext>
                </a:extLst>
              </a:tr>
            </a:tbl>
          </a:graphicData>
        </a:graphic>
      </p:graphicFrame>
    </p:spTree>
    <p:extLst>
      <p:ext uri="{BB962C8B-B14F-4D97-AF65-F5344CB8AC3E}">
        <p14:creationId xmlns:p14="http://schemas.microsoft.com/office/powerpoint/2010/main" val="312277296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Scatterplots</a:t>
            </a:r>
          </a:p>
        </p:txBody>
      </p:sp>
      <p:sp>
        <p:nvSpPr>
          <p:cNvPr id="6" name="Rectangle 5"/>
          <p:cNvSpPr/>
          <p:nvPr/>
        </p:nvSpPr>
        <p:spPr>
          <a:xfrm>
            <a:off x="197941" y="462671"/>
            <a:ext cx="7484012" cy="2677656"/>
          </a:xfrm>
          <a:prstGeom prst="rect">
            <a:avLst/>
          </a:prstGeom>
          <a:solidFill>
            <a:schemeClr val="tx2"/>
          </a:solidFill>
        </p:spPr>
        <p:txBody>
          <a:bodyPr wrap="square">
            <a:spAutoFit/>
          </a:bodyPr>
          <a:lstStyle/>
          <a:p>
            <a:r>
              <a:rPr lang="en-US" sz="1050" b="1" dirty="0">
                <a:highlight>
                  <a:srgbClr val="FFFFFF"/>
                </a:highlight>
                <a:latin typeface="Courier New" panose="02070309020205020404" pitchFamily="49" charset="0"/>
              </a:rPr>
              <a:t>friends </a:t>
            </a:r>
            <a:r>
              <a:rPr lang="en-US" sz="1050" b="1" dirty="0">
                <a:solidFill>
                  <a:srgbClr val="000080"/>
                </a:solidFill>
                <a:highlight>
                  <a:srgbClr val="FFFFFF"/>
                </a:highlight>
                <a:latin typeface="Courier New" panose="02070309020205020404" pitchFamily="49" charset="0"/>
              </a:rPr>
              <a:t>=</a:t>
            </a:r>
            <a:r>
              <a:rPr lang="en-US" sz="1050" b="1" dirty="0">
                <a:highlight>
                  <a:srgbClr val="FFFFFF"/>
                </a:highlight>
                <a:latin typeface="Courier New" panose="02070309020205020404" pitchFamily="49" charset="0"/>
              </a:rPr>
              <a:t> </a:t>
            </a:r>
            <a:r>
              <a:rPr lang="en-US" sz="1050" b="1" dirty="0">
                <a:solidFill>
                  <a:srgbClr val="000080"/>
                </a:solidFill>
                <a:highlight>
                  <a:srgbClr val="FFFFFF"/>
                </a:highlight>
                <a:latin typeface="Courier New" panose="02070309020205020404" pitchFamily="49" charset="0"/>
              </a:rPr>
              <a:t>[</a:t>
            </a:r>
            <a:r>
              <a:rPr lang="en-US" sz="1050" b="1" dirty="0">
                <a:highlight>
                  <a:srgbClr val="FFFFFF"/>
                </a:highlight>
                <a:latin typeface="Courier New" panose="02070309020205020404" pitchFamily="49" charset="0"/>
              </a:rPr>
              <a:t> </a:t>
            </a:r>
            <a:r>
              <a:rPr lang="en-US" sz="1050" b="1" dirty="0">
                <a:solidFill>
                  <a:srgbClr val="FF0000"/>
                </a:solidFill>
                <a:highlight>
                  <a:srgbClr val="FFFFFF"/>
                </a:highlight>
                <a:latin typeface="Courier New" panose="02070309020205020404" pitchFamily="49" charset="0"/>
              </a:rPr>
              <a:t>70</a:t>
            </a:r>
            <a:r>
              <a:rPr lang="en-US" sz="1050" b="1" dirty="0">
                <a:solidFill>
                  <a:srgbClr val="000080"/>
                </a:solidFill>
                <a:highlight>
                  <a:srgbClr val="FFFFFF"/>
                </a:highlight>
                <a:latin typeface="Courier New" panose="02070309020205020404" pitchFamily="49" charset="0"/>
              </a:rPr>
              <a:t>,</a:t>
            </a:r>
            <a:r>
              <a:rPr lang="en-US" sz="1050" b="1" dirty="0">
                <a:highlight>
                  <a:srgbClr val="FFFFFF"/>
                </a:highlight>
                <a:latin typeface="Courier New" panose="02070309020205020404" pitchFamily="49" charset="0"/>
              </a:rPr>
              <a:t> </a:t>
            </a:r>
            <a:r>
              <a:rPr lang="en-US" sz="1050" b="1" dirty="0">
                <a:solidFill>
                  <a:srgbClr val="FF0000"/>
                </a:solidFill>
                <a:highlight>
                  <a:srgbClr val="FFFFFF"/>
                </a:highlight>
                <a:latin typeface="Courier New" panose="02070309020205020404" pitchFamily="49" charset="0"/>
              </a:rPr>
              <a:t>65</a:t>
            </a:r>
            <a:r>
              <a:rPr lang="en-US" sz="1050" b="1" dirty="0">
                <a:solidFill>
                  <a:srgbClr val="000080"/>
                </a:solidFill>
                <a:highlight>
                  <a:srgbClr val="FFFFFF"/>
                </a:highlight>
                <a:latin typeface="Courier New" panose="02070309020205020404" pitchFamily="49" charset="0"/>
              </a:rPr>
              <a:t>,</a:t>
            </a:r>
            <a:r>
              <a:rPr lang="en-US" sz="1050" b="1" dirty="0">
                <a:highlight>
                  <a:srgbClr val="FFFFFF"/>
                </a:highlight>
                <a:latin typeface="Courier New" panose="02070309020205020404" pitchFamily="49" charset="0"/>
              </a:rPr>
              <a:t> </a:t>
            </a:r>
            <a:r>
              <a:rPr lang="en-US" sz="1050" b="1" dirty="0">
                <a:solidFill>
                  <a:srgbClr val="FF0000"/>
                </a:solidFill>
                <a:highlight>
                  <a:srgbClr val="FFFFFF"/>
                </a:highlight>
                <a:latin typeface="Courier New" panose="02070309020205020404" pitchFamily="49" charset="0"/>
              </a:rPr>
              <a:t>72</a:t>
            </a:r>
            <a:r>
              <a:rPr lang="en-US" sz="1050" b="1" dirty="0">
                <a:solidFill>
                  <a:srgbClr val="000080"/>
                </a:solidFill>
                <a:highlight>
                  <a:srgbClr val="FFFFFF"/>
                </a:highlight>
                <a:latin typeface="Courier New" panose="02070309020205020404" pitchFamily="49" charset="0"/>
              </a:rPr>
              <a:t>,</a:t>
            </a:r>
            <a:r>
              <a:rPr lang="en-US" sz="1050" b="1" dirty="0">
                <a:highlight>
                  <a:srgbClr val="FFFFFF"/>
                </a:highlight>
                <a:latin typeface="Courier New" panose="02070309020205020404" pitchFamily="49" charset="0"/>
              </a:rPr>
              <a:t> </a:t>
            </a:r>
            <a:r>
              <a:rPr lang="en-US" sz="1050" b="1" dirty="0">
                <a:solidFill>
                  <a:srgbClr val="FF0000"/>
                </a:solidFill>
                <a:highlight>
                  <a:srgbClr val="FFFFFF"/>
                </a:highlight>
                <a:latin typeface="Courier New" panose="02070309020205020404" pitchFamily="49" charset="0"/>
              </a:rPr>
              <a:t>63</a:t>
            </a:r>
            <a:r>
              <a:rPr lang="en-US" sz="1050" b="1" dirty="0">
                <a:solidFill>
                  <a:srgbClr val="000080"/>
                </a:solidFill>
                <a:highlight>
                  <a:srgbClr val="FFFFFF"/>
                </a:highlight>
                <a:latin typeface="Courier New" panose="02070309020205020404" pitchFamily="49" charset="0"/>
              </a:rPr>
              <a:t>,</a:t>
            </a:r>
            <a:r>
              <a:rPr lang="en-US" sz="1050" b="1" dirty="0">
                <a:highlight>
                  <a:srgbClr val="FFFFFF"/>
                </a:highlight>
                <a:latin typeface="Courier New" panose="02070309020205020404" pitchFamily="49" charset="0"/>
              </a:rPr>
              <a:t> </a:t>
            </a:r>
            <a:r>
              <a:rPr lang="en-US" sz="1050" b="1" dirty="0">
                <a:solidFill>
                  <a:srgbClr val="FF0000"/>
                </a:solidFill>
                <a:highlight>
                  <a:srgbClr val="FFFFFF"/>
                </a:highlight>
                <a:latin typeface="Courier New" panose="02070309020205020404" pitchFamily="49" charset="0"/>
              </a:rPr>
              <a:t>71</a:t>
            </a:r>
            <a:r>
              <a:rPr lang="en-US" sz="1050" b="1" dirty="0">
                <a:solidFill>
                  <a:srgbClr val="000080"/>
                </a:solidFill>
                <a:highlight>
                  <a:srgbClr val="FFFFFF"/>
                </a:highlight>
                <a:latin typeface="Courier New" panose="02070309020205020404" pitchFamily="49" charset="0"/>
              </a:rPr>
              <a:t>,</a:t>
            </a:r>
            <a:r>
              <a:rPr lang="en-US" sz="1050" b="1" dirty="0">
                <a:highlight>
                  <a:srgbClr val="FFFFFF"/>
                </a:highlight>
                <a:latin typeface="Courier New" panose="02070309020205020404" pitchFamily="49" charset="0"/>
              </a:rPr>
              <a:t> </a:t>
            </a:r>
            <a:r>
              <a:rPr lang="en-US" sz="1050" b="1" dirty="0">
                <a:solidFill>
                  <a:srgbClr val="FF0000"/>
                </a:solidFill>
                <a:highlight>
                  <a:srgbClr val="FFFFFF"/>
                </a:highlight>
                <a:latin typeface="Courier New" panose="02070309020205020404" pitchFamily="49" charset="0"/>
              </a:rPr>
              <a:t>64</a:t>
            </a:r>
            <a:r>
              <a:rPr lang="en-US" sz="1050" b="1" dirty="0">
                <a:solidFill>
                  <a:srgbClr val="000080"/>
                </a:solidFill>
                <a:highlight>
                  <a:srgbClr val="FFFFFF"/>
                </a:highlight>
                <a:latin typeface="Courier New" panose="02070309020205020404" pitchFamily="49" charset="0"/>
              </a:rPr>
              <a:t>,</a:t>
            </a:r>
            <a:r>
              <a:rPr lang="en-US" sz="1050" b="1" dirty="0">
                <a:highlight>
                  <a:srgbClr val="FFFFFF"/>
                </a:highlight>
                <a:latin typeface="Courier New" panose="02070309020205020404" pitchFamily="49" charset="0"/>
              </a:rPr>
              <a:t> </a:t>
            </a:r>
            <a:r>
              <a:rPr lang="en-US" sz="1050" b="1" dirty="0">
                <a:solidFill>
                  <a:srgbClr val="FF0000"/>
                </a:solidFill>
                <a:highlight>
                  <a:srgbClr val="FFFFFF"/>
                </a:highlight>
                <a:latin typeface="Courier New" panose="02070309020205020404" pitchFamily="49" charset="0"/>
              </a:rPr>
              <a:t>60</a:t>
            </a:r>
            <a:r>
              <a:rPr lang="en-US" sz="1050" b="1" dirty="0">
                <a:solidFill>
                  <a:srgbClr val="000080"/>
                </a:solidFill>
                <a:highlight>
                  <a:srgbClr val="FFFFFF"/>
                </a:highlight>
                <a:latin typeface="Courier New" panose="02070309020205020404" pitchFamily="49" charset="0"/>
              </a:rPr>
              <a:t>,</a:t>
            </a:r>
            <a:r>
              <a:rPr lang="en-US" sz="1050" b="1" dirty="0">
                <a:highlight>
                  <a:srgbClr val="FFFFFF"/>
                </a:highlight>
                <a:latin typeface="Courier New" panose="02070309020205020404" pitchFamily="49" charset="0"/>
              </a:rPr>
              <a:t> </a:t>
            </a:r>
            <a:r>
              <a:rPr lang="en-US" sz="1050" b="1" dirty="0">
                <a:solidFill>
                  <a:srgbClr val="FF0000"/>
                </a:solidFill>
                <a:highlight>
                  <a:srgbClr val="FFFFFF"/>
                </a:highlight>
                <a:latin typeface="Courier New" panose="02070309020205020404" pitchFamily="49" charset="0"/>
              </a:rPr>
              <a:t>64</a:t>
            </a:r>
            <a:r>
              <a:rPr lang="en-US" sz="1050" b="1" dirty="0">
                <a:solidFill>
                  <a:srgbClr val="000080"/>
                </a:solidFill>
                <a:highlight>
                  <a:srgbClr val="FFFFFF"/>
                </a:highlight>
                <a:latin typeface="Courier New" panose="02070309020205020404" pitchFamily="49" charset="0"/>
              </a:rPr>
              <a:t>,</a:t>
            </a:r>
            <a:r>
              <a:rPr lang="en-US" sz="1050" b="1" dirty="0">
                <a:highlight>
                  <a:srgbClr val="FFFFFF"/>
                </a:highlight>
                <a:latin typeface="Courier New" panose="02070309020205020404" pitchFamily="49" charset="0"/>
              </a:rPr>
              <a:t> </a:t>
            </a:r>
            <a:r>
              <a:rPr lang="en-US" sz="1050" b="1" dirty="0">
                <a:solidFill>
                  <a:srgbClr val="FF0000"/>
                </a:solidFill>
                <a:highlight>
                  <a:srgbClr val="FFFFFF"/>
                </a:highlight>
                <a:latin typeface="Courier New" panose="02070309020205020404" pitchFamily="49" charset="0"/>
              </a:rPr>
              <a:t>67</a:t>
            </a:r>
            <a:r>
              <a:rPr lang="en-US" sz="1050" b="1" dirty="0">
                <a:solidFill>
                  <a:srgbClr val="000080"/>
                </a:solidFill>
                <a:highlight>
                  <a:srgbClr val="FFFFFF"/>
                </a:highlight>
                <a:latin typeface="Courier New" panose="02070309020205020404" pitchFamily="49" charset="0"/>
              </a:rPr>
              <a:t>]</a:t>
            </a:r>
            <a:endParaRPr lang="en-US" sz="1050" b="1" dirty="0">
              <a:highlight>
                <a:srgbClr val="FFFFFF"/>
              </a:highlight>
              <a:latin typeface="Courier New" panose="02070309020205020404" pitchFamily="49" charset="0"/>
            </a:endParaRPr>
          </a:p>
          <a:p>
            <a:r>
              <a:rPr lang="en-US" sz="1050" b="1" dirty="0">
                <a:highlight>
                  <a:srgbClr val="FFFFFF"/>
                </a:highlight>
                <a:latin typeface="Courier New" panose="02070309020205020404" pitchFamily="49" charset="0"/>
              </a:rPr>
              <a:t>minutes </a:t>
            </a:r>
            <a:r>
              <a:rPr lang="en-US" sz="1050" b="1" dirty="0">
                <a:solidFill>
                  <a:srgbClr val="000080"/>
                </a:solidFill>
                <a:highlight>
                  <a:srgbClr val="FFFFFF"/>
                </a:highlight>
                <a:latin typeface="Courier New" panose="02070309020205020404" pitchFamily="49" charset="0"/>
              </a:rPr>
              <a:t>=</a:t>
            </a:r>
            <a:r>
              <a:rPr lang="en-US" sz="1050" b="1" dirty="0">
                <a:highlight>
                  <a:srgbClr val="FFFFFF"/>
                </a:highlight>
                <a:latin typeface="Courier New" panose="02070309020205020404" pitchFamily="49" charset="0"/>
              </a:rPr>
              <a:t> </a:t>
            </a:r>
            <a:r>
              <a:rPr lang="en-US" sz="1050" b="1" dirty="0">
                <a:solidFill>
                  <a:srgbClr val="000080"/>
                </a:solidFill>
                <a:highlight>
                  <a:srgbClr val="FFFFFF"/>
                </a:highlight>
                <a:latin typeface="Courier New" panose="02070309020205020404" pitchFamily="49" charset="0"/>
              </a:rPr>
              <a:t>[</a:t>
            </a:r>
            <a:r>
              <a:rPr lang="en-US" sz="1050" b="1" dirty="0">
                <a:solidFill>
                  <a:srgbClr val="FF0000"/>
                </a:solidFill>
                <a:highlight>
                  <a:srgbClr val="FFFFFF"/>
                </a:highlight>
                <a:latin typeface="Courier New" panose="02070309020205020404" pitchFamily="49" charset="0"/>
              </a:rPr>
              <a:t>175</a:t>
            </a:r>
            <a:r>
              <a:rPr lang="en-US" sz="1050" b="1" dirty="0">
                <a:solidFill>
                  <a:srgbClr val="000080"/>
                </a:solidFill>
                <a:highlight>
                  <a:srgbClr val="FFFFFF"/>
                </a:highlight>
                <a:latin typeface="Courier New" panose="02070309020205020404" pitchFamily="49" charset="0"/>
              </a:rPr>
              <a:t>,</a:t>
            </a:r>
            <a:r>
              <a:rPr lang="en-US" sz="1050" b="1" dirty="0">
                <a:highlight>
                  <a:srgbClr val="FFFFFF"/>
                </a:highlight>
                <a:latin typeface="Courier New" panose="02070309020205020404" pitchFamily="49" charset="0"/>
              </a:rPr>
              <a:t> </a:t>
            </a:r>
            <a:r>
              <a:rPr lang="en-US" sz="1050" b="1" dirty="0">
                <a:solidFill>
                  <a:srgbClr val="FF0000"/>
                </a:solidFill>
                <a:highlight>
                  <a:srgbClr val="FFFFFF"/>
                </a:highlight>
                <a:latin typeface="Courier New" panose="02070309020205020404" pitchFamily="49" charset="0"/>
              </a:rPr>
              <a:t>170</a:t>
            </a:r>
            <a:r>
              <a:rPr lang="en-US" sz="1050" b="1" dirty="0">
                <a:solidFill>
                  <a:srgbClr val="000080"/>
                </a:solidFill>
                <a:highlight>
                  <a:srgbClr val="FFFFFF"/>
                </a:highlight>
                <a:latin typeface="Courier New" panose="02070309020205020404" pitchFamily="49" charset="0"/>
              </a:rPr>
              <a:t>,</a:t>
            </a:r>
            <a:r>
              <a:rPr lang="en-US" sz="1050" b="1" dirty="0">
                <a:highlight>
                  <a:srgbClr val="FFFFFF"/>
                </a:highlight>
                <a:latin typeface="Courier New" panose="02070309020205020404" pitchFamily="49" charset="0"/>
              </a:rPr>
              <a:t> </a:t>
            </a:r>
            <a:r>
              <a:rPr lang="en-US" sz="1050" b="1" dirty="0">
                <a:solidFill>
                  <a:srgbClr val="FF0000"/>
                </a:solidFill>
                <a:highlight>
                  <a:srgbClr val="FFFFFF"/>
                </a:highlight>
                <a:latin typeface="Courier New" panose="02070309020205020404" pitchFamily="49" charset="0"/>
              </a:rPr>
              <a:t>205</a:t>
            </a:r>
            <a:r>
              <a:rPr lang="en-US" sz="1050" b="1" dirty="0">
                <a:solidFill>
                  <a:srgbClr val="000080"/>
                </a:solidFill>
                <a:highlight>
                  <a:srgbClr val="FFFFFF"/>
                </a:highlight>
                <a:latin typeface="Courier New" panose="02070309020205020404" pitchFamily="49" charset="0"/>
              </a:rPr>
              <a:t>,</a:t>
            </a:r>
            <a:r>
              <a:rPr lang="en-US" sz="1050" b="1" dirty="0">
                <a:highlight>
                  <a:srgbClr val="FFFFFF"/>
                </a:highlight>
                <a:latin typeface="Courier New" panose="02070309020205020404" pitchFamily="49" charset="0"/>
              </a:rPr>
              <a:t> </a:t>
            </a:r>
            <a:r>
              <a:rPr lang="en-US" sz="1050" b="1" dirty="0">
                <a:solidFill>
                  <a:srgbClr val="FF0000"/>
                </a:solidFill>
                <a:highlight>
                  <a:srgbClr val="FFFFFF"/>
                </a:highlight>
                <a:latin typeface="Courier New" panose="02070309020205020404" pitchFamily="49" charset="0"/>
              </a:rPr>
              <a:t>120</a:t>
            </a:r>
            <a:r>
              <a:rPr lang="en-US" sz="1050" b="1" dirty="0">
                <a:solidFill>
                  <a:srgbClr val="000080"/>
                </a:solidFill>
                <a:highlight>
                  <a:srgbClr val="FFFFFF"/>
                </a:highlight>
                <a:latin typeface="Courier New" panose="02070309020205020404" pitchFamily="49" charset="0"/>
              </a:rPr>
              <a:t>,</a:t>
            </a:r>
            <a:r>
              <a:rPr lang="en-US" sz="1050" b="1" dirty="0">
                <a:highlight>
                  <a:srgbClr val="FFFFFF"/>
                </a:highlight>
                <a:latin typeface="Courier New" panose="02070309020205020404" pitchFamily="49" charset="0"/>
              </a:rPr>
              <a:t> </a:t>
            </a:r>
            <a:r>
              <a:rPr lang="en-US" sz="1050" b="1" dirty="0">
                <a:solidFill>
                  <a:srgbClr val="FF0000"/>
                </a:solidFill>
                <a:highlight>
                  <a:srgbClr val="FFFFFF"/>
                </a:highlight>
                <a:latin typeface="Courier New" panose="02070309020205020404" pitchFamily="49" charset="0"/>
              </a:rPr>
              <a:t>220</a:t>
            </a:r>
            <a:r>
              <a:rPr lang="en-US" sz="1050" b="1" dirty="0">
                <a:solidFill>
                  <a:srgbClr val="000080"/>
                </a:solidFill>
                <a:highlight>
                  <a:srgbClr val="FFFFFF"/>
                </a:highlight>
                <a:latin typeface="Courier New" panose="02070309020205020404" pitchFamily="49" charset="0"/>
              </a:rPr>
              <a:t>,</a:t>
            </a:r>
            <a:r>
              <a:rPr lang="en-US" sz="1050" b="1" dirty="0">
                <a:highlight>
                  <a:srgbClr val="FFFFFF"/>
                </a:highlight>
                <a:latin typeface="Courier New" panose="02070309020205020404" pitchFamily="49" charset="0"/>
              </a:rPr>
              <a:t> </a:t>
            </a:r>
            <a:r>
              <a:rPr lang="en-US" sz="1050" b="1" dirty="0">
                <a:solidFill>
                  <a:srgbClr val="FF0000"/>
                </a:solidFill>
                <a:highlight>
                  <a:srgbClr val="FFFFFF"/>
                </a:highlight>
                <a:latin typeface="Courier New" panose="02070309020205020404" pitchFamily="49" charset="0"/>
              </a:rPr>
              <a:t>130</a:t>
            </a:r>
            <a:r>
              <a:rPr lang="en-US" sz="1050" b="1" dirty="0">
                <a:solidFill>
                  <a:srgbClr val="000080"/>
                </a:solidFill>
                <a:highlight>
                  <a:srgbClr val="FFFFFF"/>
                </a:highlight>
                <a:latin typeface="Courier New" panose="02070309020205020404" pitchFamily="49" charset="0"/>
              </a:rPr>
              <a:t>,</a:t>
            </a:r>
            <a:r>
              <a:rPr lang="en-US" sz="1050" b="1" dirty="0">
                <a:highlight>
                  <a:srgbClr val="FFFFFF"/>
                </a:highlight>
                <a:latin typeface="Courier New" panose="02070309020205020404" pitchFamily="49" charset="0"/>
              </a:rPr>
              <a:t> </a:t>
            </a:r>
            <a:r>
              <a:rPr lang="en-US" sz="1050" b="1" dirty="0">
                <a:solidFill>
                  <a:srgbClr val="FF0000"/>
                </a:solidFill>
                <a:highlight>
                  <a:srgbClr val="FFFFFF"/>
                </a:highlight>
                <a:latin typeface="Courier New" panose="02070309020205020404" pitchFamily="49" charset="0"/>
              </a:rPr>
              <a:t>105</a:t>
            </a:r>
            <a:r>
              <a:rPr lang="en-US" sz="1050" b="1" dirty="0">
                <a:solidFill>
                  <a:srgbClr val="000080"/>
                </a:solidFill>
                <a:highlight>
                  <a:srgbClr val="FFFFFF"/>
                </a:highlight>
                <a:latin typeface="Courier New" panose="02070309020205020404" pitchFamily="49" charset="0"/>
              </a:rPr>
              <a:t>,</a:t>
            </a:r>
            <a:r>
              <a:rPr lang="en-US" sz="1050" b="1" dirty="0">
                <a:highlight>
                  <a:srgbClr val="FFFFFF"/>
                </a:highlight>
                <a:latin typeface="Courier New" panose="02070309020205020404" pitchFamily="49" charset="0"/>
              </a:rPr>
              <a:t> </a:t>
            </a:r>
            <a:r>
              <a:rPr lang="en-US" sz="1050" b="1" dirty="0">
                <a:solidFill>
                  <a:srgbClr val="FF0000"/>
                </a:solidFill>
                <a:highlight>
                  <a:srgbClr val="FFFFFF"/>
                </a:highlight>
                <a:latin typeface="Courier New" panose="02070309020205020404" pitchFamily="49" charset="0"/>
              </a:rPr>
              <a:t>145</a:t>
            </a:r>
            <a:r>
              <a:rPr lang="en-US" sz="1050" b="1" dirty="0">
                <a:solidFill>
                  <a:srgbClr val="000080"/>
                </a:solidFill>
                <a:highlight>
                  <a:srgbClr val="FFFFFF"/>
                </a:highlight>
                <a:latin typeface="Courier New" panose="02070309020205020404" pitchFamily="49" charset="0"/>
              </a:rPr>
              <a:t>,</a:t>
            </a:r>
            <a:r>
              <a:rPr lang="en-US" sz="1050" b="1" dirty="0">
                <a:highlight>
                  <a:srgbClr val="FFFFFF"/>
                </a:highlight>
                <a:latin typeface="Courier New" panose="02070309020205020404" pitchFamily="49" charset="0"/>
              </a:rPr>
              <a:t> </a:t>
            </a:r>
            <a:r>
              <a:rPr lang="en-US" sz="1050" b="1" dirty="0">
                <a:solidFill>
                  <a:srgbClr val="FF0000"/>
                </a:solidFill>
                <a:highlight>
                  <a:srgbClr val="FFFFFF"/>
                </a:highlight>
                <a:latin typeface="Courier New" panose="02070309020205020404" pitchFamily="49" charset="0"/>
              </a:rPr>
              <a:t>190</a:t>
            </a:r>
            <a:r>
              <a:rPr lang="en-US" sz="1050" b="1" dirty="0">
                <a:solidFill>
                  <a:srgbClr val="000080"/>
                </a:solidFill>
                <a:highlight>
                  <a:srgbClr val="FFFFFF"/>
                </a:highlight>
                <a:latin typeface="Courier New" panose="02070309020205020404" pitchFamily="49" charset="0"/>
              </a:rPr>
              <a:t>]</a:t>
            </a:r>
            <a:endParaRPr lang="en-US" sz="1050" b="1" dirty="0">
              <a:highlight>
                <a:srgbClr val="FFFFFF"/>
              </a:highlight>
              <a:latin typeface="Courier New" panose="02070309020205020404" pitchFamily="49" charset="0"/>
            </a:endParaRPr>
          </a:p>
          <a:p>
            <a:r>
              <a:rPr lang="en-US" sz="1050" b="1" dirty="0">
                <a:highlight>
                  <a:srgbClr val="FFFFFF"/>
                </a:highlight>
                <a:latin typeface="Courier New" panose="02070309020205020404" pitchFamily="49" charset="0"/>
              </a:rPr>
              <a:t>labels </a:t>
            </a:r>
            <a:r>
              <a:rPr lang="en-US" sz="1050" b="1" dirty="0">
                <a:solidFill>
                  <a:srgbClr val="000080"/>
                </a:solidFill>
                <a:highlight>
                  <a:srgbClr val="FFFFFF"/>
                </a:highlight>
                <a:latin typeface="Courier New" panose="02070309020205020404" pitchFamily="49" charset="0"/>
              </a:rPr>
              <a:t>=</a:t>
            </a:r>
            <a:r>
              <a:rPr lang="en-US" sz="1050" b="1" dirty="0">
                <a:highlight>
                  <a:srgbClr val="FFFFFF"/>
                </a:highlight>
                <a:latin typeface="Courier New" panose="02070309020205020404" pitchFamily="49" charset="0"/>
              </a:rPr>
              <a:t> </a:t>
            </a:r>
            <a:r>
              <a:rPr lang="en-US" sz="1050" b="1" dirty="0">
                <a:solidFill>
                  <a:srgbClr val="000080"/>
                </a:solidFill>
                <a:highlight>
                  <a:srgbClr val="FFFFFF"/>
                </a:highlight>
                <a:latin typeface="Courier New" panose="02070309020205020404" pitchFamily="49" charset="0"/>
              </a:rPr>
              <a:t>[</a:t>
            </a:r>
            <a:r>
              <a:rPr lang="en-US" sz="1050" b="1" dirty="0">
                <a:solidFill>
                  <a:srgbClr val="808080"/>
                </a:solidFill>
                <a:highlight>
                  <a:srgbClr val="FFFFFF"/>
                </a:highlight>
                <a:latin typeface="Courier New" panose="02070309020205020404" pitchFamily="49" charset="0"/>
              </a:rPr>
              <a:t>'a'</a:t>
            </a:r>
            <a:r>
              <a:rPr lang="en-US" sz="1050" b="1" dirty="0">
                <a:solidFill>
                  <a:srgbClr val="000080"/>
                </a:solidFill>
                <a:highlight>
                  <a:srgbClr val="FFFFFF"/>
                </a:highlight>
                <a:latin typeface="Courier New" panose="02070309020205020404" pitchFamily="49" charset="0"/>
              </a:rPr>
              <a:t>,</a:t>
            </a:r>
            <a:r>
              <a:rPr lang="en-US" sz="1050" b="1" dirty="0">
                <a:highlight>
                  <a:srgbClr val="FFFFFF"/>
                </a:highlight>
                <a:latin typeface="Courier New" panose="02070309020205020404" pitchFamily="49" charset="0"/>
              </a:rPr>
              <a:t> </a:t>
            </a:r>
            <a:r>
              <a:rPr lang="en-US" sz="1050" b="1" dirty="0">
                <a:solidFill>
                  <a:srgbClr val="808080"/>
                </a:solidFill>
                <a:highlight>
                  <a:srgbClr val="FFFFFF"/>
                </a:highlight>
                <a:latin typeface="Courier New" panose="02070309020205020404" pitchFamily="49" charset="0"/>
              </a:rPr>
              <a:t>'b'</a:t>
            </a:r>
            <a:r>
              <a:rPr lang="en-US" sz="1050" b="1" dirty="0">
                <a:solidFill>
                  <a:srgbClr val="000080"/>
                </a:solidFill>
                <a:highlight>
                  <a:srgbClr val="FFFFFF"/>
                </a:highlight>
                <a:latin typeface="Courier New" panose="02070309020205020404" pitchFamily="49" charset="0"/>
              </a:rPr>
              <a:t>,</a:t>
            </a:r>
            <a:r>
              <a:rPr lang="en-US" sz="1050" b="1" dirty="0">
                <a:highlight>
                  <a:srgbClr val="FFFFFF"/>
                </a:highlight>
                <a:latin typeface="Courier New" panose="02070309020205020404" pitchFamily="49" charset="0"/>
              </a:rPr>
              <a:t> </a:t>
            </a:r>
            <a:r>
              <a:rPr lang="en-US" sz="1050" b="1" dirty="0">
                <a:solidFill>
                  <a:srgbClr val="808080"/>
                </a:solidFill>
                <a:highlight>
                  <a:srgbClr val="FFFFFF"/>
                </a:highlight>
                <a:latin typeface="Courier New" panose="02070309020205020404" pitchFamily="49" charset="0"/>
              </a:rPr>
              <a:t>'c'</a:t>
            </a:r>
            <a:r>
              <a:rPr lang="en-US" sz="1050" b="1" dirty="0">
                <a:solidFill>
                  <a:srgbClr val="000080"/>
                </a:solidFill>
                <a:highlight>
                  <a:srgbClr val="FFFFFF"/>
                </a:highlight>
                <a:latin typeface="Courier New" panose="02070309020205020404" pitchFamily="49" charset="0"/>
              </a:rPr>
              <a:t>,</a:t>
            </a:r>
            <a:r>
              <a:rPr lang="en-US" sz="1050" b="1" dirty="0">
                <a:highlight>
                  <a:srgbClr val="FFFFFF"/>
                </a:highlight>
                <a:latin typeface="Courier New" panose="02070309020205020404" pitchFamily="49" charset="0"/>
              </a:rPr>
              <a:t> </a:t>
            </a:r>
            <a:r>
              <a:rPr lang="en-US" sz="1050" b="1" dirty="0">
                <a:solidFill>
                  <a:srgbClr val="808080"/>
                </a:solidFill>
                <a:highlight>
                  <a:srgbClr val="FFFFFF"/>
                </a:highlight>
                <a:latin typeface="Courier New" panose="02070309020205020404" pitchFamily="49" charset="0"/>
              </a:rPr>
              <a:t>'d'</a:t>
            </a:r>
            <a:r>
              <a:rPr lang="en-US" sz="1050" b="1" dirty="0">
                <a:solidFill>
                  <a:srgbClr val="000080"/>
                </a:solidFill>
                <a:highlight>
                  <a:srgbClr val="FFFFFF"/>
                </a:highlight>
                <a:latin typeface="Courier New" panose="02070309020205020404" pitchFamily="49" charset="0"/>
              </a:rPr>
              <a:t>,</a:t>
            </a:r>
            <a:r>
              <a:rPr lang="en-US" sz="1050" b="1" dirty="0">
                <a:highlight>
                  <a:srgbClr val="FFFFFF"/>
                </a:highlight>
                <a:latin typeface="Courier New" panose="02070309020205020404" pitchFamily="49" charset="0"/>
              </a:rPr>
              <a:t> </a:t>
            </a:r>
            <a:r>
              <a:rPr lang="en-US" sz="1050" b="1" dirty="0">
                <a:solidFill>
                  <a:srgbClr val="808080"/>
                </a:solidFill>
                <a:highlight>
                  <a:srgbClr val="FFFFFF"/>
                </a:highlight>
                <a:latin typeface="Courier New" panose="02070309020205020404" pitchFamily="49" charset="0"/>
              </a:rPr>
              <a:t>'e'</a:t>
            </a:r>
            <a:r>
              <a:rPr lang="en-US" sz="1050" b="1" dirty="0">
                <a:solidFill>
                  <a:srgbClr val="000080"/>
                </a:solidFill>
                <a:highlight>
                  <a:srgbClr val="FFFFFF"/>
                </a:highlight>
                <a:latin typeface="Courier New" panose="02070309020205020404" pitchFamily="49" charset="0"/>
              </a:rPr>
              <a:t>,</a:t>
            </a:r>
            <a:r>
              <a:rPr lang="en-US" sz="1050" b="1" dirty="0">
                <a:highlight>
                  <a:srgbClr val="FFFFFF"/>
                </a:highlight>
                <a:latin typeface="Courier New" panose="02070309020205020404" pitchFamily="49" charset="0"/>
              </a:rPr>
              <a:t> </a:t>
            </a:r>
            <a:r>
              <a:rPr lang="en-US" sz="1050" b="1" dirty="0">
                <a:solidFill>
                  <a:srgbClr val="808080"/>
                </a:solidFill>
                <a:highlight>
                  <a:srgbClr val="FFFFFF"/>
                </a:highlight>
                <a:latin typeface="Courier New" panose="02070309020205020404" pitchFamily="49" charset="0"/>
              </a:rPr>
              <a:t>'f'</a:t>
            </a:r>
            <a:r>
              <a:rPr lang="en-US" sz="1050" b="1" dirty="0">
                <a:solidFill>
                  <a:srgbClr val="000080"/>
                </a:solidFill>
                <a:highlight>
                  <a:srgbClr val="FFFFFF"/>
                </a:highlight>
                <a:latin typeface="Courier New" panose="02070309020205020404" pitchFamily="49" charset="0"/>
              </a:rPr>
              <a:t>,</a:t>
            </a:r>
            <a:r>
              <a:rPr lang="en-US" sz="1050" b="1" dirty="0">
                <a:highlight>
                  <a:srgbClr val="FFFFFF"/>
                </a:highlight>
                <a:latin typeface="Courier New" panose="02070309020205020404" pitchFamily="49" charset="0"/>
              </a:rPr>
              <a:t> </a:t>
            </a:r>
            <a:r>
              <a:rPr lang="en-US" sz="1050" b="1" dirty="0">
                <a:solidFill>
                  <a:srgbClr val="808080"/>
                </a:solidFill>
                <a:highlight>
                  <a:srgbClr val="FFFFFF"/>
                </a:highlight>
                <a:latin typeface="Courier New" panose="02070309020205020404" pitchFamily="49" charset="0"/>
              </a:rPr>
              <a:t>'g'</a:t>
            </a:r>
            <a:r>
              <a:rPr lang="en-US" sz="1050" b="1" dirty="0">
                <a:solidFill>
                  <a:srgbClr val="000080"/>
                </a:solidFill>
                <a:highlight>
                  <a:srgbClr val="FFFFFF"/>
                </a:highlight>
                <a:latin typeface="Courier New" panose="02070309020205020404" pitchFamily="49" charset="0"/>
              </a:rPr>
              <a:t>,</a:t>
            </a:r>
            <a:r>
              <a:rPr lang="en-US" sz="1050" b="1" dirty="0">
                <a:highlight>
                  <a:srgbClr val="FFFFFF"/>
                </a:highlight>
                <a:latin typeface="Courier New" panose="02070309020205020404" pitchFamily="49" charset="0"/>
              </a:rPr>
              <a:t> </a:t>
            </a:r>
            <a:r>
              <a:rPr lang="en-US" sz="1050" b="1" dirty="0">
                <a:solidFill>
                  <a:srgbClr val="808080"/>
                </a:solidFill>
                <a:highlight>
                  <a:srgbClr val="FFFFFF"/>
                </a:highlight>
                <a:latin typeface="Courier New" panose="02070309020205020404" pitchFamily="49" charset="0"/>
              </a:rPr>
              <a:t>'h'</a:t>
            </a:r>
            <a:r>
              <a:rPr lang="en-US" sz="1050" b="1" dirty="0">
                <a:solidFill>
                  <a:srgbClr val="000080"/>
                </a:solidFill>
                <a:highlight>
                  <a:srgbClr val="FFFFFF"/>
                </a:highlight>
                <a:latin typeface="Courier New" panose="02070309020205020404" pitchFamily="49" charset="0"/>
              </a:rPr>
              <a:t>,</a:t>
            </a:r>
            <a:r>
              <a:rPr lang="en-US" sz="1050" b="1" dirty="0">
                <a:highlight>
                  <a:srgbClr val="FFFFFF"/>
                </a:highlight>
                <a:latin typeface="Courier New" panose="02070309020205020404" pitchFamily="49" charset="0"/>
              </a:rPr>
              <a:t> </a:t>
            </a:r>
            <a:r>
              <a:rPr lang="en-US" sz="1050" b="1" dirty="0">
                <a:solidFill>
                  <a:srgbClr val="808080"/>
                </a:solidFill>
                <a:highlight>
                  <a:srgbClr val="FFFFFF"/>
                </a:highlight>
                <a:latin typeface="Courier New" panose="02070309020205020404" pitchFamily="49" charset="0"/>
              </a:rPr>
              <a:t>'</a:t>
            </a:r>
            <a:r>
              <a:rPr lang="en-US" sz="1050" b="1" dirty="0" err="1">
                <a:solidFill>
                  <a:srgbClr val="808080"/>
                </a:solidFill>
                <a:highlight>
                  <a:srgbClr val="FFFFFF"/>
                </a:highlight>
                <a:latin typeface="Courier New" panose="02070309020205020404" pitchFamily="49" charset="0"/>
              </a:rPr>
              <a:t>i</a:t>
            </a:r>
            <a:r>
              <a:rPr lang="en-US" sz="1050" b="1" dirty="0">
                <a:solidFill>
                  <a:srgbClr val="808080"/>
                </a:solidFill>
                <a:highlight>
                  <a:srgbClr val="FFFFFF"/>
                </a:highlight>
                <a:latin typeface="Courier New" panose="02070309020205020404" pitchFamily="49" charset="0"/>
              </a:rPr>
              <a:t>'</a:t>
            </a:r>
            <a:r>
              <a:rPr lang="en-US" sz="1050" b="1" dirty="0">
                <a:solidFill>
                  <a:srgbClr val="000080"/>
                </a:solidFill>
                <a:highlight>
                  <a:srgbClr val="FFFFFF"/>
                </a:highlight>
                <a:latin typeface="Courier New" panose="02070309020205020404" pitchFamily="49" charset="0"/>
              </a:rPr>
              <a:t>]</a:t>
            </a:r>
            <a:endParaRPr lang="en-US" sz="1050" b="1" dirty="0">
              <a:highlight>
                <a:srgbClr val="FFFFFF"/>
              </a:highlight>
              <a:latin typeface="Courier New" panose="02070309020205020404" pitchFamily="49" charset="0"/>
            </a:endParaRPr>
          </a:p>
          <a:p>
            <a:endParaRPr lang="en-US" sz="1050" b="1" dirty="0">
              <a:highlight>
                <a:srgbClr val="FFFFFF"/>
              </a:highlight>
              <a:latin typeface="Courier New" panose="02070309020205020404" pitchFamily="49" charset="0"/>
            </a:endParaRPr>
          </a:p>
          <a:p>
            <a:r>
              <a:rPr lang="en-US" sz="1050" b="1" dirty="0" err="1">
                <a:highlight>
                  <a:srgbClr val="FFFFFF"/>
                </a:highlight>
                <a:latin typeface="Courier New" panose="02070309020205020404" pitchFamily="49" charset="0"/>
              </a:rPr>
              <a:t>plt</a:t>
            </a:r>
            <a:r>
              <a:rPr lang="en-US" sz="1050" b="1" dirty="0" err="1">
                <a:solidFill>
                  <a:srgbClr val="000080"/>
                </a:solidFill>
                <a:highlight>
                  <a:srgbClr val="FFFFFF"/>
                </a:highlight>
                <a:latin typeface="Courier New" panose="02070309020205020404" pitchFamily="49" charset="0"/>
              </a:rPr>
              <a:t>.</a:t>
            </a:r>
            <a:r>
              <a:rPr lang="en-US" sz="1050" b="1" dirty="0" err="1">
                <a:highlight>
                  <a:srgbClr val="FFFFFF"/>
                </a:highlight>
                <a:latin typeface="Courier New" panose="02070309020205020404" pitchFamily="49" charset="0"/>
              </a:rPr>
              <a:t>scatter</a:t>
            </a:r>
            <a:r>
              <a:rPr lang="en-US" sz="1050" b="1" dirty="0">
                <a:solidFill>
                  <a:srgbClr val="000080"/>
                </a:solidFill>
                <a:highlight>
                  <a:srgbClr val="FFFFFF"/>
                </a:highlight>
                <a:latin typeface="Courier New" panose="02070309020205020404" pitchFamily="49" charset="0"/>
              </a:rPr>
              <a:t>(</a:t>
            </a:r>
            <a:r>
              <a:rPr lang="en-US" sz="1050" b="1" dirty="0">
                <a:highlight>
                  <a:srgbClr val="FFFFFF"/>
                </a:highlight>
                <a:latin typeface="Courier New" panose="02070309020205020404" pitchFamily="49" charset="0"/>
              </a:rPr>
              <a:t>friends</a:t>
            </a:r>
            <a:r>
              <a:rPr lang="en-US" sz="1050" b="1" dirty="0">
                <a:solidFill>
                  <a:srgbClr val="000080"/>
                </a:solidFill>
                <a:highlight>
                  <a:srgbClr val="FFFFFF"/>
                </a:highlight>
                <a:latin typeface="Courier New" panose="02070309020205020404" pitchFamily="49" charset="0"/>
              </a:rPr>
              <a:t>,</a:t>
            </a:r>
            <a:r>
              <a:rPr lang="en-US" sz="1050" b="1" dirty="0">
                <a:highlight>
                  <a:srgbClr val="FFFFFF"/>
                </a:highlight>
                <a:latin typeface="Courier New" panose="02070309020205020404" pitchFamily="49" charset="0"/>
              </a:rPr>
              <a:t> minutes</a:t>
            </a:r>
            <a:r>
              <a:rPr lang="en-US" sz="1050" b="1" dirty="0">
                <a:solidFill>
                  <a:srgbClr val="000080"/>
                </a:solidFill>
                <a:highlight>
                  <a:srgbClr val="FFFFFF"/>
                </a:highlight>
                <a:latin typeface="Courier New" panose="02070309020205020404" pitchFamily="49" charset="0"/>
              </a:rPr>
              <a:t>)</a:t>
            </a:r>
            <a:endParaRPr lang="en-US" sz="1050" b="1" dirty="0">
              <a:highlight>
                <a:srgbClr val="FFFFFF"/>
              </a:highlight>
              <a:latin typeface="Courier New" panose="02070309020205020404" pitchFamily="49" charset="0"/>
            </a:endParaRPr>
          </a:p>
          <a:p>
            <a:endParaRPr lang="en-US" sz="1050" b="1" dirty="0">
              <a:highlight>
                <a:srgbClr val="FFFFFF"/>
              </a:highlight>
              <a:latin typeface="Courier New" panose="02070309020205020404" pitchFamily="49" charset="0"/>
            </a:endParaRPr>
          </a:p>
          <a:p>
            <a:r>
              <a:rPr lang="en-US" sz="1050" b="1" dirty="0">
                <a:solidFill>
                  <a:srgbClr val="008000"/>
                </a:solidFill>
                <a:highlight>
                  <a:srgbClr val="FFFFFF"/>
                </a:highlight>
                <a:latin typeface="Courier New" panose="02070309020205020404" pitchFamily="49" charset="0"/>
              </a:rPr>
              <a:t># label each point</a:t>
            </a:r>
            <a:endParaRPr lang="en-US" sz="1050" b="1" dirty="0">
              <a:highlight>
                <a:srgbClr val="FFFFFF"/>
              </a:highlight>
              <a:latin typeface="Courier New" panose="02070309020205020404" pitchFamily="49" charset="0"/>
            </a:endParaRPr>
          </a:p>
          <a:p>
            <a:r>
              <a:rPr lang="en-US" sz="1050" b="1" dirty="0">
                <a:solidFill>
                  <a:srgbClr val="0000FF"/>
                </a:solidFill>
                <a:highlight>
                  <a:srgbClr val="FFFFFF"/>
                </a:highlight>
                <a:latin typeface="Courier New" panose="02070309020205020404" pitchFamily="49" charset="0"/>
              </a:rPr>
              <a:t>for</a:t>
            </a:r>
            <a:r>
              <a:rPr lang="en-US" sz="1050" b="1" dirty="0">
                <a:highlight>
                  <a:srgbClr val="FFFFFF"/>
                </a:highlight>
                <a:latin typeface="Courier New" panose="02070309020205020404" pitchFamily="49" charset="0"/>
              </a:rPr>
              <a:t> </a:t>
            </a:r>
            <a:r>
              <a:rPr lang="en-US" sz="1050" b="1" dirty="0" err="1">
                <a:highlight>
                  <a:srgbClr val="FFFFFF"/>
                </a:highlight>
                <a:latin typeface="Courier New" panose="02070309020205020404" pitchFamily="49" charset="0"/>
              </a:rPr>
              <a:t>i</a:t>
            </a:r>
            <a:r>
              <a:rPr lang="en-US" sz="1050" b="1" dirty="0">
                <a:highlight>
                  <a:srgbClr val="FFFFFF"/>
                </a:highlight>
                <a:latin typeface="Courier New" panose="02070309020205020404" pitchFamily="49" charset="0"/>
              </a:rPr>
              <a:t> </a:t>
            </a:r>
            <a:r>
              <a:rPr lang="en-US" sz="1050" b="1" dirty="0">
                <a:solidFill>
                  <a:srgbClr val="0000FF"/>
                </a:solidFill>
                <a:highlight>
                  <a:srgbClr val="FFFFFF"/>
                </a:highlight>
                <a:latin typeface="Courier New" panose="02070309020205020404" pitchFamily="49" charset="0"/>
              </a:rPr>
              <a:t>in</a:t>
            </a:r>
            <a:r>
              <a:rPr lang="en-US" sz="1050" b="1" dirty="0">
                <a:highlight>
                  <a:srgbClr val="FFFFFF"/>
                </a:highlight>
                <a:latin typeface="Courier New" panose="02070309020205020404" pitchFamily="49" charset="0"/>
              </a:rPr>
              <a:t> range</a:t>
            </a:r>
            <a:r>
              <a:rPr lang="en-US" sz="1050" b="1" dirty="0">
                <a:solidFill>
                  <a:srgbClr val="000080"/>
                </a:solidFill>
                <a:highlight>
                  <a:srgbClr val="FFFFFF"/>
                </a:highlight>
                <a:latin typeface="Courier New" panose="02070309020205020404" pitchFamily="49" charset="0"/>
              </a:rPr>
              <a:t>(</a:t>
            </a:r>
            <a:r>
              <a:rPr lang="en-US" sz="1050" b="1" dirty="0" err="1">
                <a:highlight>
                  <a:srgbClr val="FFFFFF"/>
                </a:highlight>
                <a:latin typeface="Courier New" panose="02070309020205020404" pitchFamily="49" charset="0"/>
              </a:rPr>
              <a:t>len</a:t>
            </a:r>
            <a:r>
              <a:rPr lang="en-US" sz="1050" b="1" dirty="0">
                <a:solidFill>
                  <a:srgbClr val="000080"/>
                </a:solidFill>
                <a:highlight>
                  <a:srgbClr val="FFFFFF"/>
                </a:highlight>
                <a:latin typeface="Courier New" panose="02070309020205020404" pitchFamily="49" charset="0"/>
              </a:rPr>
              <a:t>(</a:t>
            </a:r>
            <a:r>
              <a:rPr lang="en-US" sz="1050" b="1" dirty="0">
                <a:highlight>
                  <a:srgbClr val="FFFFFF"/>
                </a:highlight>
                <a:latin typeface="Courier New" panose="02070309020205020404" pitchFamily="49" charset="0"/>
              </a:rPr>
              <a:t>friends</a:t>
            </a:r>
            <a:r>
              <a:rPr lang="en-US" sz="1050" b="1" dirty="0">
                <a:solidFill>
                  <a:srgbClr val="000080"/>
                </a:solidFill>
                <a:highlight>
                  <a:srgbClr val="FFFFFF"/>
                </a:highlight>
                <a:latin typeface="Courier New" panose="02070309020205020404" pitchFamily="49" charset="0"/>
              </a:rPr>
              <a:t>)):</a:t>
            </a:r>
            <a:endParaRPr lang="en-US" sz="1050" b="1" dirty="0">
              <a:highlight>
                <a:srgbClr val="FFFFFF"/>
              </a:highlight>
              <a:latin typeface="Courier New" panose="02070309020205020404" pitchFamily="49" charset="0"/>
            </a:endParaRPr>
          </a:p>
          <a:p>
            <a:r>
              <a:rPr lang="en-US" sz="1050" b="1" dirty="0">
                <a:highlight>
                  <a:srgbClr val="FFFFFF"/>
                </a:highlight>
                <a:latin typeface="Courier New" panose="02070309020205020404" pitchFamily="49" charset="0"/>
              </a:rPr>
              <a:t>	</a:t>
            </a:r>
            <a:r>
              <a:rPr lang="en-US" sz="1050" b="1" dirty="0" err="1">
                <a:highlight>
                  <a:srgbClr val="FFFFFF"/>
                </a:highlight>
                <a:latin typeface="Courier New" panose="02070309020205020404" pitchFamily="49" charset="0"/>
              </a:rPr>
              <a:t>plt</a:t>
            </a:r>
            <a:r>
              <a:rPr lang="en-US" sz="1050" b="1" dirty="0" err="1">
                <a:solidFill>
                  <a:srgbClr val="000080"/>
                </a:solidFill>
                <a:highlight>
                  <a:srgbClr val="FFFFFF"/>
                </a:highlight>
                <a:latin typeface="Courier New" panose="02070309020205020404" pitchFamily="49" charset="0"/>
              </a:rPr>
              <a:t>.</a:t>
            </a:r>
            <a:r>
              <a:rPr lang="en-US" sz="1050" b="1" dirty="0" err="1">
                <a:highlight>
                  <a:srgbClr val="FFFFFF"/>
                </a:highlight>
                <a:latin typeface="Courier New" panose="02070309020205020404" pitchFamily="49" charset="0"/>
              </a:rPr>
              <a:t>annotate</a:t>
            </a:r>
            <a:r>
              <a:rPr lang="en-US" sz="1050" b="1" dirty="0">
                <a:solidFill>
                  <a:srgbClr val="000080"/>
                </a:solidFill>
                <a:highlight>
                  <a:srgbClr val="FFFFFF"/>
                </a:highlight>
                <a:latin typeface="Courier New" panose="02070309020205020404" pitchFamily="49" charset="0"/>
              </a:rPr>
              <a:t>(</a:t>
            </a:r>
            <a:r>
              <a:rPr lang="en-US" sz="1050" b="1" dirty="0">
                <a:highlight>
                  <a:srgbClr val="FFFFFF"/>
                </a:highlight>
                <a:latin typeface="Courier New" panose="02070309020205020404" pitchFamily="49" charset="0"/>
              </a:rPr>
              <a:t>labels</a:t>
            </a:r>
            <a:r>
              <a:rPr lang="en-US" sz="1050" b="1" dirty="0">
                <a:solidFill>
                  <a:srgbClr val="000080"/>
                </a:solidFill>
                <a:highlight>
                  <a:srgbClr val="FFFFFF"/>
                </a:highlight>
                <a:latin typeface="Courier New" panose="02070309020205020404" pitchFamily="49" charset="0"/>
              </a:rPr>
              <a:t>[</a:t>
            </a:r>
            <a:r>
              <a:rPr lang="en-US" sz="1050" b="1" dirty="0" err="1">
                <a:highlight>
                  <a:srgbClr val="FFFFFF"/>
                </a:highlight>
                <a:latin typeface="Courier New" panose="02070309020205020404" pitchFamily="49" charset="0"/>
              </a:rPr>
              <a:t>i</a:t>
            </a:r>
            <a:r>
              <a:rPr lang="en-US" sz="1050" b="1" dirty="0">
                <a:solidFill>
                  <a:srgbClr val="000080"/>
                </a:solidFill>
                <a:highlight>
                  <a:srgbClr val="FFFFFF"/>
                </a:highlight>
                <a:latin typeface="Courier New" panose="02070309020205020404" pitchFamily="49" charset="0"/>
              </a:rPr>
              <a:t>],</a:t>
            </a:r>
            <a:r>
              <a:rPr lang="en-US" sz="1050" b="1" dirty="0">
                <a:highlight>
                  <a:srgbClr val="FFFFFF"/>
                </a:highlight>
                <a:latin typeface="Courier New" panose="02070309020205020404" pitchFamily="49" charset="0"/>
              </a:rPr>
              <a:t> </a:t>
            </a:r>
            <a:br>
              <a:rPr lang="en-US" sz="1050" b="1" dirty="0">
                <a:highlight>
                  <a:srgbClr val="FFFFFF"/>
                </a:highlight>
                <a:latin typeface="Courier New" panose="02070309020205020404" pitchFamily="49" charset="0"/>
              </a:rPr>
            </a:br>
            <a:r>
              <a:rPr lang="en-US" sz="1050" b="1" dirty="0">
                <a:highlight>
                  <a:srgbClr val="FFFFFF"/>
                </a:highlight>
                <a:latin typeface="Courier New" panose="02070309020205020404" pitchFamily="49" charset="0"/>
              </a:rPr>
              <a:t>			</a:t>
            </a:r>
            <a:r>
              <a:rPr lang="en-US" sz="1050" b="1" dirty="0" err="1">
                <a:highlight>
                  <a:srgbClr val="FFFFFF"/>
                </a:highlight>
                <a:latin typeface="Courier New" panose="02070309020205020404" pitchFamily="49" charset="0"/>
              </a:rPr>
              <a:t>xy</a:t>
            </a:r>
            <a:r>
              <a:rPr lang="en-US" sz="1050" b="1" dirty="0">
                <a:solidFill>
                  <a:srgbClr val="000080"/>
                </a:solidFill>
                <a:highlight>
                  <a:srgbClr val="FFFFFF"/>
                </a:highlight>
                <a:latin typeface="Courier New" panose="02070309020205020404" pitchFamily="49" charset="0"/>
              </a:rPr>
              <a:t>=(</a:t>
            </a:r>
            <a:r>
              <a:rPr lang="en-US" sz="1050" b="1" dirty="0">
                <a:highlight>
                  <a:srgbClr val="FFFFFF"/>
                </a:highlight>
                <a:latin typeface="Courier New" panose="02070309020205020404" pitchFamily="49" charset="0"/>
              </a:rPr>
              <a:t>friends</a:t>
            </a:r>
            <a:r>
              <a:rPr lang="en-US" sz="1050" b="1" dirty="0">
                <a:solidFill>
                  <a:srgbClr val="000080"/>
                </a:solidFill>
                <a:highlight>
                  <a:srgbClr val="FFFFFF"/>
                </a:highlight>
                <a:latin typeface="Courier New" panose="02070309020205020404" pitchFamily="49" charset="0"/>
              </a:rPr>
              <a:t>[</a:t>
            </a:r>
            <a:r>
              <a:rPr lang="en-US" sz="1050" b="1" dirty="0" err="1">
                <a:highlight>
                  <a:srgbClr val="FFFFFF"/>
                </a:highlight>
                <a:latin typeface="Courier New" panose="02070309020205020404" pitchFamily="49" charset="0"/>
              </a:rPr>
              <a:t>i</a:t>
            </a:r>
            <a:r>
              <a:rPr lang="en-US" sz="1050" b="1" dirty="0">
                <a:solidFill>
                  <a:srgbClr val="000080"/>
                </a:solidFill>
                <a:highlight>
                  <a:srgbClr val="FFFFFF"/>
                </a:highlight>
                <a:latin typeface="Courier New" panose="02070309020205020404" pitchFamily="49" charset="0"/>
              </a:rPr>
              <a:t>],</a:t>
            </a:r>
            <a:r>
              <a:rPr lang="en-US" sz="1050" b="1" dirty="0">
                <a:highlight>
                  <a:srgbClr val="FFFFFF"/>
                </a:highlight>
                <a:latin typeface="Courier New" panose="02070309020205020404" pitchFamily="49" charset="0"/>
              </a:rPr>
              <a:t> minutes</a:t>
            </a:r>
            <a:r>
              <a:rPr lang="en-US" sz="1050" b="1" dirty="0">
                <a:solidFill>
                  <a:srgbClr val="000080"/>
                </a:solidFill>
                <a:highlight>
                  <a:srgbClr val="FFFFFF"/>
                </a:highlight>
                <a:latin typeface="Courier New" panose="02070309020205020404" pitchFamily="49" charset="0"/>
              </a:rPr>
              <a:t>[</a:t>
            </a:r>
            <a:r>
              <a:rPr lang="en-US" sz="1050" b="1" dirty="0" err="1">
                <a:highlight>
                  <a:srgbClr val="FFFFFF"/>
                </a:highlight>
                <a:latin typeface="Courier New" panose="02070309020205020404" pitchFamily="49" charset="0"/>
              </a:rPr>
              <a:t>i</a:t>
            </a:r>
            <a:r>
              <a:rPr lang="en-US" sz="1050" b="1" dirty="0">
                <a:solidFill>
                  <a:srgbClr val="000080"/>
                </a:solidFill>
                <a:highlight>
                  <a:srgbClr val="FFFFFF"/>
                </a:highlight>
                <a:latin typeface="Courier New" panose="02070309020205020404" pitchFamily="49" charset="0"/>
              </a:rPr>
              <a:t>]),</a:t>
            </a:r>
            <a:endParaRPr lang="en-US" sz="1050" b="1" dirty="0">
              <a:highlight>
                <a:srgbClr val="FFFFFF"/>
              </a:highlight>
              <a:latin typeface="Courier New" panose="02070309020205020404" pitchFamily="49" charset="0"/>
            </a:endParaRPr>
          </a:p>
          <a:p>
            <a:r>
              <a:rPr lang="en-US" sz="1050" b="1" dirty="0">
                <a:highlight>
                  <a:srgbClr val="FFFFFF"/>
                </a:highlight>
                <a:latin typeface="Courier New" panose="02070309020205020404" pitchFamily="49" charset="0"/>
              </a:rPr>
              <a:t>			</a:t>
            </a:r>
            <a:r>
              <a:rPr lang="en-US" sz="1050" b="1" dirty="0" err="1">
                <a:highlight>
                  <a:srgbClr val="FFFFFF"/>
                </a:highlight>
                <a:latin typeface="Courier New" panose="02070309020205020404" pitchFamily="49" charset="0"/>
              </a:rPr>
              <a:t>xytext</a:t>
            </a:r>
            <a:r>
              <a:rPr lang="en-US" sz="1050" b="1" dirty="0">
                <a:solidFill>
                  <a:srgbClr val="000080"/>
                </a:solidFill>
                <a:highlight>
                  <a:srgbClr val="FFFFFF"/>
                </a:highlight>
                <a:latin typeface="Courier New" panose="02070309020205020404" pitchFamily="49" charset="0"/>
              </a:rPr>
              <a:t>=(</a:t>
            </a:r>
            <a:r>
              <a:rPr lang="en-US" sz="1050" b="1" dirty="0">
                <a:solidFill>
                  <a:srgbClr val="FF0000"/>
                </a:solidFill>
                <a:highlight>
                  <a:srgbClr val="FFFFFF"/>
                </a:highlight>
                <a:latin typeface="Courier New" panose="02070309020205020404" pitchFamily="49" charset="0"/>
              </a:rPr>
              <a:t>5</a:t>
            </a:r>
            <a:r>
              <a:rPr lang="en-US" sz="1050" b="1" dirty="0">
                <a:solidFill>
                  <a:srgbClr val="000080"/>
                </a:solidFill>
                <a:highlight>
                  <a:srgbClr val="FFFFFF"/>
                </a:highlight>
                <a:latin typeface="Courier New" panose="02070309020205020404" pitchFamily="49" charset="0"/>
              </a:rPr>
              <a:t>,</a:t>
            </a:r>
            <a:r>
              <a:rPr lang="en-US" sz="1050" b="1" dirty="0">
                <a:highlight>
                  <a:srgbClr val="FFFFFF"/>
                </a:highlight>
                <a:latin typeface="Courier New" panose="02070309020205020404" pitchFamily="49" charset="0"/>
              </a:rPr>
              <a:t> </a:t>
            </a:r>
            <a:r>
              <a:rPr lang="en-US" sz="1050" b="1" dirty="0">
                <a:solidFill>
                  <a:srgbClr val="FF0000"/>
                </a:solidFill>
                <a:highlight>
                  <a:srgbClr val="FFFFFF"/>
                </a:highlight>
                <a:latin typeface="Courier New" panose="02070309020205020404" pitchFamily="49" charset="0"/>
              </a:rPr>
              <a:t>0</a:t>
            </a:r>
            <a:r>
              <a:rPr lang="en-US" sz="1050" b="1" dirty="0">
                <a:solidFill>
                  <a:srgbClr val="000080"/>
                </a:solidFill>
                <a:highlight>
                  <a:srgbClr val="FFFFFF"/>
                </a:highlight>
                <a:latin typeface="Courier New" panose="02070309020205020404" pitchFamily="49" charset="0"/>
              </a:rPr>
              <a:t>),</a:t>
            </a:r>
            <a:r>
              <a:rPr lang="en-US" sz="1050" b="1" dirty="0">
                <a:highlight>
                  <a:srgbClr val="FFFFFF"/>
                </a:highlight>
                <a:latin typeface="Courier New" panose="02070309020205020404" pitchFamily="49" charset="0"/>
              </a:rPr>
              <a:t> </a:t>
            </a:r>
            <a:br>
              <a:rPr lang="en-US" sz="1050" b="1" dirty="0">
                <a:highlight>
                  <a:srgbClr val="FFFFFF"/>
                </a:highlight>
                <a:latin typeface="Courier New" panose="02070309020205020404" pitchFamily="49" charset="0"/>
              </a:rPr>
            </a:br>
            <a:r>
              <a:rPr lang="en-US" sz="1050" b="1" dirty="0">
                <a:highlight>
                  <a:srgbClr val="FFFFFF"/>
                </a:highlight>
                <a:latin typeface="Courier New" panose="02070309020205020404" pitchFamily="49" charset="0"/>
              </a:rPr>
              <a:t>			</a:t>
            </a:r>
            <a:r>
              <a:rPr lang="en-US" sz="1050" b="1" dirty="0" err="1">
                <a:highlight>
                  <a:srgbClr val="FFFFFF"/>
                </a:highlight>
                <a:latin typeface="Courier New" panose="02070309020205020404" pitchFamily="49" charset="0"/>
              </a:rPr>
              <a:t>textcoords</a:t>
            </a:r>
            <a:r>
              <a:rPr lang="en-US" sz="1050" b="1" dirty="0">
                <a:solidFill>
                  <a:srgbClr val="000080"/>
                </a:solidFill>
                <a:highlight>
                  <a:srgbClr val="FFFFFF"/>
                </a:highlight>
                <a:latin typeface="Courier New" panose="02070309020205020404" pitchFamily="49" charset="0"/>
              </a:rPr>
              <a:t>=</a:t>
            </a:r>
            <a:r>
              <a:rPr lang="en-US" sz="1050" b="1" dirty="0">
                <a:solidFill>
                  <a:srgbClr val="808080"/>
                </a:solidFill>
                <a:highlight>
                  <a:srgbClr val="FFFFFF"/>
                </a:highlight>
                <a:latin typeface="Courier New" panose="02070309020205020404" pitchFamily="49" charset="0"/>
              </a:rPr>
              <a:t>'offset points'</a:t>
            </a:r>
            <a:r>
              <a:rPr lang="en-US" sz="1050" b="1" dirty="0">
                <a:solidFill>
                  <a:srgbClr val="000080"/>
                </a:solidFill>
                <a:highlight>
                  <a:srgbClr val="FFFFFF"/>
                </a:highlight>
                <a:latin typeface="Courier New" panose="02070309020205020404" pitchFamily="49" charset="0"/>
              </a:rPr>
              <a:t>)</a:t>
            </a:r>
            <a:endParaRPr lang="en-US" sz="1050" b="1" dirty="0">
              <a:highlight>
                <a:srgbClr val="FFFFFF"/>
              </a:highlight>
              <a:latin typeface="Courier New" panose="02070309020205020404" pitchFamily="49" charset="0"/>
            </a:endParaRPr>
          </a:p>
          <a:p>
            <a:endParaRPr lang="en-US" sz="1050" b="1" dirty="0">
              <a:highlight>
                <a:srgbClr val="FFFFFF"/>
              </a:highlight>
              <a:latin typeface="Courier New" panose="02070309020205020404" pitchFamily="49" charset="0"/>
            </a:endParaRPr>
          </a:p>
          <a:p>
            <a:r>
              <a:rPr lang="en-US" sz="1050" b="1" dirty="0" err="1">
                <a:highlight>
                  <a:srgbClr val="FFFFFF"/>
                </a:highlight>
                <a:latin typeface="Courier New" panose="02070309020205020404" pitchFamily="49" charset="0"/>
              </a:rPr>
              <a:t>plt</a:t>
            </a:r>
            <a:r>
              <a:rPr lang="en-US" sz="1050" b="1" dirty="0" err="1">
                <a:solidFill>
                  <a:srgbClr val="000080"/>
                </a:solidFill>
                <a:highlight>
                  <a:srgbClr val="FFFFFF"/>
                </a:highlight>
                <a:latin typeface="Courier New" panose="02070309020205020404" pitchFamily="49" charset="0"/>
              </a:rPr>
              <a:t>.</a:t>
            </a:r>
            <a:r>
              <a:rPr lang="en-US" sz="1050" b="1" dirty="0" err="1">
                <a:highlight>
                  <a:srgbClr val="FFFFFF"/>
                </a:highlight>
                <a:latin typeface="Courier New" panose="02070309020205020404" pitchFamily="49" charset="0"/>
              </a:rPr>
              <a:t>title</a:t>
            </a:r>
            <a:r>
              <a:rPr lang="en-US" sz="1050" b="1" dirty="0">
                <a:solidFill>
                  <a:srgbClr val="000080"/>
                </a:solidFill>
                <a:highlight>
                  <a:srgbClr val="FFFFFF"/>
                </a:highlight>
                <a:latin typeface="Courier New" panose="02070309020205020404" pitchFamily="49" charset="0"/>
              </a:rPr>
              <a:t>(</a:t>
            </a:r>
            <a:r>
              <a:rPr lang="en-US" sz="1050" b="1" dirty="0">
                <a:solidFill>
                  <a:srgbClr val="808080"/>
                </a:solidFill>
                <a:highlight>
                  <a:srgbClr val="FFFFFF"/>
                </a:highlight>
                <a:latin typeface="Courier New" panose="02070309020205020404" pitchFamily="49" charset="0"/>
              </a:rPr>
              <a:t>"Daily Minutes vs. Number of Friends"</a:t>
            </a:r>
            <a:r>
              <a:rPr lang="en-US" sz="1050" b="1" dirty="0">
                <a:solidFill>
                  <a:srgbClr val="000080"/>
                </a:solidFill>
                <a:highlight>
                  <a:srgbClr val="FFFFFF"/>
                </a:highlight>
                <a:latin typeface="Courier New" panose="02070309020205020404" pitchFamily="49" charset="0"/>
              </a:rPr>
              <a:t>)</a:t>
            </a:r>
            <a:endParaRPr lang="en-US" sz="1050" b="1" dirty="0">
              <a:highlight>
                <a:srgbClr val="FFFFFF"/>
              </a:highlight>
              <a:latin typeface="Courier New" panose="02070309020205020404" pitchFamily="49" charset="0"/>
            </a:endParaRPr>
          </a:p>
          <a:p>
            <a:r>
              <a:rPr lang="en-US" sz="1050" b="1" dirty="0" err="1">
                <a:highlight>
                  <a:srgbClr val="FFFFFF"/>
                </a:highlight>
                <a:latin typeface="Courier New" panose="02070309020205020404" pitchFamily="49" charset="0"/>
              </a:rPr>
              <a:t>plt</a:t>
            </a:r>
            <a:r>
              <a:rPr lang="en-US" sz="1050" b="1" dirty="0" err="1">
                <a:solidFill>
                  <a:srgbClr val="000080"/>
                </a:solidFill>
                <a:highlight>
                  <a:srgbClr val="FFFFFF"/>
                </a:highlight>
                <a:latin typeface="Courier New" panose="02070309020205020404" pitchFamily="49" charset="0"/>
              </a:rPr>
              <a:t>.</a:t>
            </a:r>
            <a:r>
              <a:rPr lang="en-US" sz="1050" b="1" dirty="0" err="1">
                <a:highlight>
                  <a:srgbClr val="FFFFFF"/>
                </a:highlight>
                <a:latin typeface="Courier New" panose="02070309020205020404" pitchFamily="49" charset="0"/>
              </a:rPr>
              <a:t>xlabel</a:t>
            </a:r>
            <a:r>
              <a:rPr lang="en-US" sz="1050" b="1" dirty="0">
                <a:solidFill>
                  <a:srgbClr val="000080"/>
                </a:solidFill>
                <a:highlight>
                  <a:srgbClr val="FFFFFF"/>
                </a:highlight>
                <a:latin typeface="Courier New" panose="02070309020205020404" pitchFamily="49" charset="0"/>
              </a:rPr>
              <a:t>(</a:t>
            </a:r>
            <a:r>
              <a:rPr lang="en-US" sz="1050" b="1" dirty="0">
                <a:solidFill>
                  <a:srgbClr val="808080"/>
                </a:solidFill>
                <a:highlight>
                  <a:srgbClr val="FFFFFF"/>
                </a:highlight>
                <a:latin typeface="Courier New" panose="02070309020205020404" pitchFamily="49" charset="0"/>
              </a:rPr>
              <a:t>"# of friends"</a:t>
            </a:r>
            <a:r>
              <a:rPr lang="en-US" sz="1050" b="1" dirty="0">
                <a:solidFill>
                  <a:srgbClr val="000080"/>
                </a:solidFill>
                <a:highlight>
                  <a:srgbClr val="FFFFFF"/>
                </a:highlight>
                <a:latin typeface="Courier New" panose="02070309020205020404" pitchFamily="49" charset="0"/>
              </a:rPr>
              <a:t>)</a:t>
            </a:r>
            <a:endParaRPr lang="en-US" sz="1050" b="1" dirty="0">
              <a:highlight>
                <a:srgbClr val="FFFFFF"/>
              </a:highlight>
              <a:latin typeface="Courier New" panose="02070309020205020404" pitchFamily="49" charset="0"/>
            </a:endParaRPr>
          </a:p>
          <a:p>
            <a:r>
              <a:rPr lang="en-US" sz="1050" b="1" dirty="0" err="1">
                <a:highlight>
                  <a:srgbClr val="FFFFFF"/>
                </a:highlight>
                <a:latin typeface="Courier New" panose="02070309020205020404" pitchFamily="49" charset="0"/>
              </a:rPr>
              <a:t>plt</a:t>
            </a:r>
            <a:r>
              <a:rPr lang="en-US" sz="1050" b="1" dirty="0" err="1">
                <a:solidFill>
                  <a:srgbClr val="000080"/>
                </a:solidFill>
                <a:highlight>
                  <a:srgbClr val="FFFFFF"/>
                </a:highlight>
                <a:latin typeface="Courier New" panose="02070309020205020404" pitchFamily="49" charset="0"/>
              </a:rPr>
              <a:t>.</a:t>
            </a:r>
            <a:r>
              <a:rPr lang="en-US" sz="1050" b="1" dirty="0" err="1">
                <a:highlight>
                  <a:srgbClr val="FFFFFF"/>
                </a:highlight>
                <a:latin typeface="Courier New" panose="02070309020205020404" pitchFamily="49" charset="0"/>
              </a:rPr>
              <a:t>ylabel</a:t>
            </a:r>
            <a:r>
              <a:rPr lang="en-US" sz="1050" b="1" dirty="0">
                <a:solidFill>
                  <a:srgbClr val="000080"/>
                </a:solidFill>
                <a:highlight>
                  <a:srgbClr val="FFFFFF"/>
                </a:highlight>
                <a:latin typeface="Courier New" panose="02070309020205020404" pitchFamily="49" charset="0"/>
              </a:rPr>
              <a:t>(</a:t>
            </a:r>
            <a:r>
              <a:rPr lang="en-US" sz="1050" b="1" dirty="0">
                <a:solidFill>
                  <a:srgbClr val="808080"/>
                </a:solidFill>
                <a:highlight>
                  <a:srgbClr val="FFFFFF"/>
                </a:highlight>
                <a:latin typeface="Courier New" panose="02070309020205020404" pitchFamily="49" charset="0"/>
              </a:rPr>
              <a:t>"daily minutes spent on the site"</a:t>
            </a:r>
            <a:r>
              <a:rPr lang="en-US" sz="1050" b="1" dirty="0">
                <a:solidFill>
                  <a:srgbClr val="000080"/>
                </a:solidFill>
                <a:highlight>
                  <a:srgbClr val="FFFFFF"/>
                </a:highlight>
                <a:latin typeface="Courier New" panose="02070309020205020404" pitchFamily="49" charset="0"/>
              </a:rPr>
              <a:t>)</a:t>
            </a:r>
            <a:endParaRPr lang="en-US" sz="1050" b="1" dirty="0">
              <a:highlight>
                <a:srgbClr val="FFFFFF"/>
              </a:highlight>
              <a:latin typeface="Courier New" panose="02070309020205020404" pitchFamily="49" charset="0"/>
            </a:endParaRPr>
          </a:p>
        </p:txBody>
      </p:sp>
      <p:pic>
        <p:nvPicPr>
          <p:cNvPr id="7" name="Picture 6"/>
          <p:cNvPicPr>
            <a:picLocks noChangeAspect="1"/>
          </p:cNvPicPr>
          <p:nvPr/>
        </p:nvPicPr>
        <p:blipFill>
          <a:blip r:embed="rId2" cstate="print"/>
          <a:stretch>
            <a:fillRect/>
          </a:stretch>
        </p:blipFill>
        <p:spPr>
          <a:xfrm>
            <a:off x="5313872" y="2357585"/>
            <a:ext cx="3798475" cy="2693817"/>
          </a:xfrm>
          <a:prstGeom prst="rect">
            <a:avLst/>
          </a:prstGeom>
        </p:spPr>
      </p:pic>
    </p:spTree>
    <p:extLst>
      <p:ext uri="{BB962C8B-B14F-4D97-AF65-F5344CB8AC3E}">
        <p14:creationId xmlns:p14="http://schemas.microsoft.com/office/powerpoint/2010/main" val="24416745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316524"/>
            <a:ext cx="7886700" cy="1888588"/>
          </a:xfrm>
        </p:spPr>
        <p:txBody>
          <a:bodyPr/>
          <a:lstStyle/>
          <a:p>
            <a:r>
              <a:rPr lang="en-US" dirty="0"/>
              <a:t>Similar to line plot, the axes of scatter plot can </a:t>
            </a:r>
            <a:r>
              <a:rPr lang="en-US" i="1" dirty="0"/>
              <a:t>auto scale</a:t>
            </a:r>
            <a:r>
              <a:rPr lang="en-US" dirty="0"/>
              <a:t>. </a:t>
            </a:r>
          </a:p>
          <a:p>
            <a:r>
              <a:rPr lang="en-US" dirty="0"/>
              <a:t>Can be set with </a:t>
            </a:r>
            <a:r>
              <a:rPr lang="en-US" b="1" dirty="0" err="1">
                <a:latin typeface="Courier" pitchFamily="2" charset="0"/>
              </a:rPr>
              <a:t>xlim</a:t>
            </a:r>
            <a:r>
              <a:rPr lang="en-US" b="1" dirty="0">
                <a:latin typeface="Courier" pitchFamily="2" charset="0"/>
              </a:rPr>
              <a:t>([</a:t>
            </a:r>
            <a:r>
              <a:rPr lang="en-US" b="1" dirty="0" err="1">
                <a:latin typeface="Courier" pitchFamily="2" charset="0"/>
              </a:rPr>
              <a:t>xlow</a:t>
            </a:r>
            <a:r>
              <a:rPr lang="en-US" b="1" dirty="0">
                <a:latin typeface="Courier" pitchFamily="2" charset="0"/>
              </a:rPr>
              <a:t>, </a:t>
            </a:r>
            <a:r>
              <a:rPr lang="en-US" b="1" dirty="0" err="1">
                <a:latin typeface="Courier" pitchFamily="2" charset="0"/>
              </a:rPr>
              <a:t>xhigh</a:t>
            </a:r>
            <a:r>
              <a:rPr lang="en-US" b="1" dirty="0">
                <a:latin typeface="Courier" pitchFamily="2" charset="0"/>
              </a:rPr>
              <a:t>]) </a:t>
            </a:r>
            <a:r>
              <a:rPr lang="en-US" dirty="0"/>
              <a:t>or </a:t>
            </a:r>
            <a:r>
              <a:rPr lang="en-US" b="1" dirty="0" err="1">
                <a:latin typeface="Courier" pitchFamily="2" charset="0"/>
              </a:rPr>
              <a:t>ylim</a:t>
            </a:r>
            <a:r>
              <a:rPr lang="en-US" b="1" dirty="0">
                <a:latin typeface="Courier" pitchFamily="2" charset="0"/>
              </a:rPr>
              <a:t>([</a:t>
            </a:r>
            <a:r>
              <a:rPr lang="en-US" b="1" dirty="0" err="1">
                <a:latin typeface="Courier" pitchFamily="2" charset="0"/>
              </a:rPr>
              <a:t>ylow</a:t>
            </a:r>
            <a:r>
              <a:rPr lang="en-US" b="1" dirty="0">
                <a:latin typeface="Courier" pitchFamily="2" charset="0"/>
              </a:rPr>
              <a:t>, </a:t>
            </a:r>
            <a:r>
              <a:rPr lang="en-US" b="1" dirty="0" err="1">
                <a:latin typeface="Courier" pitchFamily="2" charset="0"/>
              </a:rPr>
              <a:t>yhigh</a:t>
            </a:r>
            <a:r>
              <a:rPr lang="en-US" b="1" dirty="0">
                <a:latin typeface="Courier" pitchFamily="2" charset="0"/>
              </a:rPr>
              <a:t>])</a:t>
            </a:r>
            <a:r>
              <a:rPr lang="en-US" dirty="0"/>
              <a:t> or </a:t>
            </a:r>
            <a:r>
              <a:rPr lang="en-US" b="1" dirty="0">
                <a:latin typeface="Courier" pitchFamily="2" charset="0"/>
              </a:rPr>
              <a:t>axis([</a:t>
            </a:r>
            <a:r>
              <a:rPr lang="en-US" b="1" dirty="0" err="1">
                <a:latin typeface="Courier" pitchFamily="2" charset="0"/>
              </a:rPr>
              <a:t>xlow</a:t>
            </a:r>
            <a:r>
              <a:rPr lang="en-US" b="1" dirty="0">
                <a:latin typeface="Courier" pitchFamily="2" charset="0"/>
              </a:rPr>
              <a:t>, </a:t>
            </a:r>
            <a:r>
              <a:rPr lang="en-US" b="1" dirty="0" err="1">
                <a:latin typeface="Courier" pitchFamily="2" charset="0"/>
              </a:rPr>
              <a:t>xhigh</a:t>
            </a:r>
            <a:r>
              <a:rPr lang="en-US" b="1" dirty="0">
                <a:latin typeface="Courier" pitchFamily="2" charset="0"/>
              </a:rPr>
              <a:t>, </a:t>
            </a:r>
            <a:r>
              <a:rPr lang="en-US" b="1" dirty="0" err="1">
                <a:latin typeface="Courier" pitchFamily="2" charset="0"/>
              </a:rPr>
              <a:t>ylow</a:t>
            </a:r>
            <a:r>
              <a:rPr lang="en-US" b="1" dirty="0">
                <a:latin typeface="Courier" pitchFamily="2" charset="0"/>
              </a:rPr>
              <a:t>, </a:t>
            </a:r>
            <a:r>
              <a:rPr lang="en-US" b="1" dirty="0" err="1">
                <a:latin typeface="Courier" pitchFamily="2" charset="0"/>
              </a:rPr>
              <a:t>yhigh</a:t>
            </a:r>
            <a:r>
              <a:rPr lang="en-US" b="1" dirty="0">
                <a:latin typeface="Courier" pitchFamily="2" charset="0"/>
              </a:rPr>
              <a:t>])</a:t>
            </a:r>
          </a:p>
          <a:p>
            <a:r>
              <a:rPr lang="en-US" dirty="0"/>
              <a:t>Or force equal range with </a:t>
            </a:r>
            <a:r>
              <a:rPr lang="en-US" b="1" dirty="0">
                <a:latin typeface="Courier" pitchFamily="2" charset="0"/>
              </a:rPr>
              <a:t>axis(‘equal’)</a:t>
            </a:r>
          </a:p>
        </p:txBody>
      </p:sp>
      <p:pic>
        <p:nvPicPr>
          <p:cNvPr id="5" name="Picture 4"/>
          <p:cNvPicPr>
            <a:picLocks noChangeAspect="1"/>
          </p:cNvPicPr>
          <p:nvPr/>
        </p:nvPicPr>
        <p:blipFill>
          <a:blip r:embed="rId2" cstate="print"/>
          <a:stretch>
            <a:fillRect/>
          </a:stretch>
        </p:blipFill>
        <p:spPr>
          <a:xfrm>
            <a:off x="607548" y="1831530"/>
            <a:ext cx="3734651" cy="2648554"/>
          </a:xfrm>
          <a:prstGeom prst="rect">
            <a:avLst/>
          </a:prstGeom>
        </p:spPr>
      </p:pic>
      <p:sp>
        <p:nvSpPr>
          <p:cNvPr id="6" name="Rectangle 5"/>
          <p:cNvSpPr/>
          <p:nvPr/>
        </p:nvSpPr>
        <p:spPr>
          <a:xfrm>
            <a:off x="739462" y="4560874"/>
            <a:ext cx="3470822" cy="253916"/>
          </a:xfrm>
          <a:prstGeom prst="rect">
            <a:avLst/>
          </a:prstGeom>
        </p:spPr>
        <p:txBody>
          <a:bodyPr wrap="none">
            <a:spAutoFit/>
          </a:bodyPr>
          <a:lstStyle/>
          <a:p>
            <a:r>
              <a:rPr lang="en-US" sz="1050" b="1" dirty="0" err="1">
                <a:highlight>
                  <a:srgbClr val="FFFFFF"/>
                </a:highlight>
                <a:latin typeface="Courier New" panose="02070309020205020404" pitchFamily="49" charset="0"/>
              </a:rPr>
              <a:t>plt</a:t>
            </a:r>
            <a:r>
              <a:rPr lang="en-US" sz="1050" b="1" dirty="0" err="1">
                <a:solidFill>
                  <a:srgbClr val="000080"/>
                </a:solidFill>
                <a:highlight>
                  <a:srgbClr val="FFFFFF"/>
                </a:highlight>
                <a:latin typeface="Courier New" panose="02070309020205020404" pitchFamily="49" charset="0"/>
              </a:rPr>
              <a:t>.</a:t>
            </a:r>
            <a:r>
              <a:rPr lang="en-US" sz="1050" b="1" dirty="0" err="1">
                <a:highlight>
                  <a:srgbClr val="FFFFFF"/>
                </a:highlight>
                <a:latin typeface="Courier New" panose="02070309020205020404" pitchFamily="49" charset="0"/>
              </a:rPr>
              <a:t>scatter</a:t>
            </a:r>
            <a:r>
              <a:rPr lang="en-US" sz="1050" b="1" dirty="0">
                <a:solidFill>
                  <a:srgbClr val="000080"/>
                </a:solidFill>
                <a:highlight>
                  <a:srgbClr val="FFFFFF"/>
                </a:highlight>
                <a:latin typeface="Courier New" panose="02070309020205020404" pitchFamily="49" charset="0"/>
              </a:rPr>
              <a:t>(</a:t>
            </a:r>
            <a:r>
              <a:rPr lang="en-US" sz="1050" b="1" dirty="0">
                <a:highlight>
                  <a:srgbClr val="FFFFFF"/>
                </a:highlight>
                <a:latin typeface="Courier New" panose="02070309020205020404" pitchFamily="49" charset="0"/>
              </a:rPr>
              <a:t>test_1_grades</a:t>
            </a:r>
            <a:r>
              <a:rPr lang="en-US" sz="1050" b="1" dirty="0">
                <a:solidFill>
                  <a:srgbClr val="000080"/>
                </a:solidFill>
                <a:highlight>
                  <a:srgbClr val="FFFFFF"/>
                </a:highlight>
                <a:latin typeface="Courier New" panose="02070309020205020404" pitchFamily="49" charset="0"/>
              </a:rPr>
              <a:t>,</a:t>
            </a:r>
            <a:r>
              <a:rPr lang="en-US" sz="1050" b="1" dirty="0">
                <a:highlight>
                  <a:srgbClr val="FFFFFF"/>
                </a:highlight>
                <a:latin typeface="Courier New" panose="02070309020205020404" pitchFamily="49" charset="0"/>
              </a:rPr>
              <a:t> test_2_grades</a:t>
            </a:r>
            <a:r>
              <a:rPr lang="en-US" sz="1050" b="1" dirty="0">
                <a:solidFill>
                  <a:srgbClr val="000080"/>
                </a:solidFill>
                <a:highlight>
                  <a:srgbClr val="FFFFFF"/>
                </a:highlight>
                <a:latin typeface="Courier New" panose="02070309020205020404" pitchFamily="49" charset="0"/>
              </a:rPr>
              <a:t>)</a:t>
            </a:r>
            <a:endParaRPr lang="en-US" sz="1050" b="1" dirty="0">
              <a:highlight>
                <a:srgbClr val="FFFFFF"/>
              </a:highlight>
              <a:latin typeface="Courier New" panose="02070309020205020404" pitchFamily="49" charset="0"/>
            </a:endParaRPr>
          </a:p>
        </p:txBody>
      </p:sp>
      <p:pic>
        <p:nvPicPr>
          <p:cNvPr id="7" name="Picture 6"/>
          <p:cNvPicPr>
            <a:picLocks noChangeAspect="1"/>
          </p:cNvPicPr>
          <p:nvPr/>
        </p:nvPicPr>
        <p:blipFill>
          <a:blip r:embed="rId3" cstate="print"/>
          <a:stretch>
            <a:fillRect/>
          </a:stretch>
        </p:blipFill>
        <p:spPr>
          <a:xfrm>
            <a:off x="4808927" y="1831530"/>
            <a:ext cx="3734651" cy="2648554"/>
          </a:xfrm>
          <a:prstGeom prst="rect">
            <a:avLst/>
          </a:prstGeom>
        </p:spPr>
      </p:pic>
      <p:sp>
        <p:nvSpPr>
          <p:cNvPr id="8" name="Rectangle 7"/>
          <p:cNvSpPr/>
          <p:nvPr/>
        </p:nvSpPr>
        <p:spPr>
          <a:xfrm>
            <a:off x="4787825" y="4480083"/>
            <a:ext cx="4572000" cy="415498"/>
          </a:xfrm>
          <a:prstGeom prst="rect">
            <a:avLst/>
          </a:prstGeom>
        </p:spPr>
        <p:txBody>
          <a:bodyPr>
            <a:spAutoFit/>
          </a:bodyPr>
          <a:lstStyle/>
          <a:p>
            <a:r>
              <a:rPr lang="en-US" sz="1050" b="1" dirty="0" err="1">
                <a:highlight>
                  <a:srgbClr val="FFFFFF"/>
                </a:highlight>
                <a:latin typeface="Courier New" panose="02070309020205020404" pitchFamily="49" charset="0"/>
              </a:rPr>
              <a:t>plt</a:t>
            </a:r>
            <a:r>
              <a:rPr lang="en-US" sz="1050" b="1" dirty="0" err="1">
                <a:solidFill>
                  <a:srgbClr val="000080"/>
                </a:solidFill>
                <a:highlight>
                  <a:srgbClr val="FFFFFF"/>
                </a:highlight>
                <a:latin typeface="Courier New" panose="02070309020205020404" pitchFamily="49" charset="0"/>
              </a:rPr>
              <a:t>.</a:t>
            </a:r>
            <a:r>
              <a:rPr lang="en-US" sz="1050" b="1" dirty="0" err="1">
                <a:highlight>
                  <a:srgbClr val="FFFFFF"/>
                </a:highlight>
                <a:latin typeface="Courier New" panose="02070309020205020404" pitchFamily="49" charset="0"/>
              </a:rPr>
              <a:t>scatter</a:t>
            </a:r>
            <a:r>
              <a:rPr lang="en-US" sz="1050" b="1" dirty="0">
                <a:solidFill>
                  <a:srgbClr val="000080"/>
                </a:solidFill>
                <a:highlight>
                  <a:srgbClr val="FFFFFF"/>
                </a:highlight>
                <a:latin typeface="Courier New" panose="02070309020205020404" pitchFamily="49" charset="0"/>
              </a:rPr>
              <a:t>(</a:t>
            </a:r>
            <a:r>
              <a:rPr lang="en-US" sz="1050" b="1" dirty="0">
                <a:highlight>
                  <a:srgbClr val="FFFFFF"/>
                </a:highlight>
                <a:latin typeface="Courier New" panose="02070309020205020404" pitchFamily="49" charset="0"/>
              </a:rPr>
              <a:t>test_1_grades</a:t>
            </a:r>
            <a:r>
              <a:rPr lang="en-US" sz="1050" b="1" dirty="0">
                <a:solidFill>
                  <a:srgbClr val="000080"/>
                </a:solidFill>
                <a:highlight>
                  <a:srgbClr val="FFFFFF"/>
                </a:highlight>
                <a:latin typeface="Courier New" panose="02070309020205020404" pitchFamily="49" charset="0"/>
              </a:rPr>
              <a:t>,</a:t>
            </a:r>
            <a:r>
              <a:rPr lang="en-US" sz="1050" b="1" dirty="0">
                <a:highlight>
                  <a:srgbClr val="FFFFFF"/>
                </a:highlight>
                <a:latin typeface="Courier New" panose="02070309020205020404" pitchFamily="49" charset="0"/>
              </a:rPr>
              <a:t> test_2_grades</a:t>
            </a:r>
            <a:r>
              <a:rPr lang="en-US" sz="1050" b="1" dirty="0">
                <a:solidFill>
                  <a:srgbClr val="000080"/>
                </a:solidFill>
                <a:highlight>
                  <a:srgbClr val="FFFFFF"/>
                </a:highlight>
                <a:latin typeface="Courier New" panose="02070309020205020404" pitchFamily="49" charset="0"/>
              </a:rPr>
              <a:t>)</a:t>
            </a:r>
            <a:endParaRPr lang="en-US" sz="1050" b="1" dirty="0">
              <a:highlight>
                <a:srgbClr val="FFFFFF"/>
              </a:highlight>
              <a:latin typeface="Courier New" panose="02070309020205020404" pitchFamily="49" charset="0"/>
            </a:endParaRPr>
          </a:p>
          <a:p>
            <a:r>
              <a:rPr lang="en-US" sz="1050" b="1" dirty="0" err="1">
                <a:highlight>
                  <a:srgbClr val="FFFFFF"/>
                </a:highlight>
                <a:latin typeface="Courier New" panose="02070309020205020404" pitchFamily="49" charset="0"/>
              </a:rPr>
              <a:t>plt</a:t>
            </a:r>
            <a:r>
              <a:rPr lang="en-US" sz="1050" b="1" dirty="0" err="1">
                <a:solidFill>
                  <a:srgbClr val="000080"/>
                </a:solidFill>
                <a:highlight>
                  <a:srgbClr val="FFFFFF"/>
                </a:highlight>
                <a:latin typeface="Courier New" panose="02070309020205020404" pitchFamily="49" charset="0"/>
              </a:rPr>
              <a:t>.</a:t>
            </a:r>
            <a:r>
              <a:rPr lang="en-US" sz="1050" b="1" dirty="0" err="1">
                <a:highlight>
                  <a:srgbClr val="FFFFFF"/>
                </a:highlight>
                <a:latin typeface="Courier New" panose="02070309020205020404" pitchFamily="49" charset="0"/>
              </a:rPr>
              <a:t>axis</a:t>
            </a:r>
            <a:r>
              <a:rPr lang="en-US" sz="1050" b="1" dirty="0">
                <a:solidFill>
                  <a:srgbClr val="000080"/>
                </a:solidFill>
                <a:highlight>
                  <a:srgbClr val="FFFFFF"/>
                </a:highlight>
                <a:latin typeface="Courier New" panose="02070309020205020404" pitchFamily="49" charset="0"/>
              </a:rPr>
              <a:t>(</a:t>
            </a:r>
            <a:r>
              <a:rPr lang="en-US" sz="1050" b="1" dirty="0">
                <a:solidFill>
                  <a:srgbClr val="808080"/>
                </a:solidFill>
                <a:highlight>
                  <a:srgbClr val="FFFFFF"/>
                </a:highlight>
                <a:latin typeface="Courier New" panose="02070309020205020404" pitchFamily="49" charset="0"/>
              </a:rPr>
              <a:t>"equal"</a:t>
            </a:r>
            <a:r>
              <a:rPr lang="en-US" sz="1050" b="1" dirty="0">
                <a:solidFill>
                  <a:srgbClr val="000080"/>
                </a:solidFill>
                <a:highlight>
                  <a:srgbClr val="FFFFFF"/>
                </a:highlight>
                <a:latin typeface="Courier New" panose="02070309020205020404" pitchFamily="49" charset="0"/>
              </a:rPr>
              <a:t>)</a:t>
            </a:r>
            <a:r>
              <a:rPr lang="en-US" sz="1050" b="1" dirty="0">
                <a:highlight>
                  <a:srgbClr val="FFFFFF"/>
                </a:highlight>
                <a:latin typeface="Courier New" panose="02070309020205020404" pitchFamily="49" charset="0"/>
              </a:rPr>
              <a:t>	</a:t>
            </a:r>
          </a:p>
        </p:txBody>
      </p:sp>
    </p:spTree>
    <p:extLst>
      <p:ext uri="{BB962C8B-B14F-4D97-AF65-F5344CB8AC3E}">
        <p14:creationId xmlns:p14="http://schemas.microsoft.com/office/powerpoint/2010/main" val="23492965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a:extLst>
              <a:ext uri="{FF2B5EF4-FFF2-40B4-BE49-F238E27FC236}">
                <a16:creationId xmlns:a16="http://schemas.microsoft.com/office/drawing/2014/main" id="{3FFAB695-3660-C54F-93FB-A72A4C6EF0B4}"/>
              </a:ext>
            </a:extLst>
          </p:cNvPr>
          <p:cNvSpPr>
            <a:spLocks noGrp="1" noChangeArrowheads="1"/>
          </p:cNvSpPr>
          <p:nvPr>
            <p:ph type="title"/>
          </p:nvPr>
        </p:nvSpPr>
        <p:spPr/>
        <p:txBody>
          <a:bodyPr/>
          <a:lstStyle/>
          <a:p>
            <a:pPr eaLnBrk="1" hangingPunct="1"/>
            <a:r>
              <a:rPr lang="en-US" altLang="en-US" dirty="0"/>
              <a:t>Quantitative vs Qualitative</a:t>
            </a:r>
          </a:p>
        </p:txBody>
      </p:sp>
      <p:sp>
        <p:nvSpPr>
          <p:cNvPr id="2" name="Text Placeholder 1">
            <a:extLst>
              <a:ext uri="{FF2B5EF4-FFF2-40B4-BE49-F238E27FC236}">
                <a16:creationId xmlns:a16="http://schemas.microsoft.com/office/drawing/2014/main" id="{46B2DE11-8D4E-6043-AE21-17FFF5CB28E8}"/>
              </a:ext>
            </a:extLst>
          </p:cNvPr>
          <p:cNvSpPr>
            <a:spLocks noGrp="1"/>
          </p:cNvSpPr>
          <p:nvPr>
            <p:ph type="body" idx="1"/>
          </p:nvPr>
        </p:nvSpPr>
        <p:spPr/>
        <p:txBody>
          <a:bodyPr/>
          <a:lstStyle/>
          <a:p>
            <a:endParaRPr lang="en-US"/>
          </a:p>
        </p:txBody>
      </p:sp>
      <p:graphicFrame>
        <p:nvGraphicFramePr>
          <p:cNvPr id="105541" name="Group 69">
            <a:extLst>
              <a:ext uri="{FF2B5EF4-FFF2-40B4-BE49-F238E27FC236}">
                <a16:creationId xmlns:a16="http://schemas.microsoft.com/office/drawing/2014/main" id="{78F4548A-44E8-6C4B-B37A-734B19B8BD2E}"/>
              </a:ext>
            </a:extLst>
          </p:cNvPr>
          <p:cNvGraphicFramePr>
            <a:graphicFrameLocks noGrp="1"/>
          </p:cNvGraphicFramePr>
          <p:nvPr/>
        </p:nvGraphicFramePr>
        <p:xfrm>
          <a:off x="1871663" y="1555552"/>
          <a:ext cx="5800726" cy="2670361"/>
        </p:xfrm>
        <a:graphic>
          <a:graphicData uri="http://schemas.openxmlformats.org/drawingml/2006/table">
            <a:tbl>
              <a:tblPr/>
              <a:tblGrid>
                <a:gridCol w="2900363">
                  <a:extLst>
                    <a:ext uri="{9D8B030D-6E8A-4147-A177-3AD203B41FA5}">
                      <a16:colId xmlns:a16="http://schemas.microsoft.com/office/drawing/2014/main" val="20000"/>
                    </a:ext>
                  </a:extLst>
                </a:gridCol>
                <a:gridCol w="2900363">
                  <a:extLst>
                    <a:ext uri="{9D8B030D-6E8A-4147-A177-3AD203B41FA5}">
                      <a16:colId xmlns:a16="http://schemas.microsoft.com/office/drawing/2014/main" val="20001"/>
                    </a:ext>
                  </a:extLst>
                </a:gridCol>
              </a:tblGrid>
              <a:tr h="445889">
                <a:tc>
                  <a:txBody>
                    <a:bodyPr/>
                    <a:lstStyle/>
                    <a:p>
                      <a:pPr marL="0" marR="0" lvl="0" indent="0" algn="l" defTabSz="574675" rtl="0" eaLnBrk="1" fontAlgn="base" latinLnBrk="0" hangingPunct="1">
                        <a:lnSpc>
                          <a:spcPct val="100000"/>
                        </a:lnSpc>
                        <a:spcBef>
                          <a:spcPct val="20000"/>
                        </a:spcBef>
                        <a:spcAft>
                          <a:spcPct val="0"/>
                        </a:spcAft>
                        <a:buClr>
                          <a:schemeClr val="hlink"/>
                        </a:buClr>
                        <a:buSzTx/>
                        <a:buFontTx/>
                        <a:buNone/>
                        <a:tabLst/>
                      </a:pPr>
                      <a:r>
                        <a:rPr kumimoji="0" lang="en-US" sz="2300" b="0" i="0" u="none" strike="noStrike" cap="none" normalizeH="0" baseline="0">
                          <a:ln>
                            <a:noFill/>
                          </a:ln>
                          <a:solidFill>
                            <a:schemeClr val="tx1"/>
                          </a:solidFill>
                          <a:effectLst/>
                          <a:latin typeface="Geneva" charset="0"/>
                        </a:rPr>
                        <a:t>Quantitative</a:t>
                      </a:r>
                    </a:p>
                  </a:txBody>
                  <a:tcPr marL="102870" marR="102870" marT="51449" marB="51449" horzOverflow="overflow">
                    <a:lnL cap="flat">
                      <a:noFill/>
                    </a:lnL>
                    <a:lnR>
                      <a:noFill/>
                    </a:lnR>
                    <a:lnT cap="flat">
                      <a:noFill/>
                    </a:lnT>
                    <a:lnB>
                      <a:noFill/>
                    </a:lnB>
                    <a:lnTlToBr>
                      <a:noFill/>
                    </a:lnTlToBr>
                    <a:lnBlToTr>
                      <a:noFill/>
                    </a:lnBlToTr>
                    <a:noFill/>
                  </a:tcPr>
                </a:tc>
                <a:tc>
                  <a:txBody>
                    <a:bodyPr/>
                    <a:lstStyle/>
                    <a:p>
                      <a:pPr marL="0" marR="0" lvl="0" indent="0" algn="l" defTabSz="574675" rtl="0" eaLnBrk="1" fontAlgn="base" latinLnBrk="0" hangingPunct="1">
                        <a:lnSpc>
                          <a:spcPct val="100000"/>
                        </a:lnSpc>
                        <a:spcBef>
                          <a:spcPct val="20000"/>
                        </a:spcBef>
                        <a:spcAft>
                          <a:spcPct val="0"/>
                        </a:spcAft>
                        <a:buClr>
                          <a:schemeClr val="hlink"/>
                        </a:buClr>
                        <a:buSzTx/>
                        <a:buFontTx/>
                        <a:buNone/>
                        <a:tabLst/>
                      </a:pPr>
                      <a:r>
                        <a:rPr kumimoji="0" lang="en-US" sz="2300" b="0" i="0" u="none" strike="noStrike" cap="none" normalizeH="0" baseline="0">
                          <a:ln>
                            <a:noFill/>
                          </a:ln>
                          <a:solidFill>
                            <a:schemeClr val="tx1"/>
                          </a:solidFill>
                          <a:effectLst/>
                          <a:latin typeface="Geneva" charset="0"/>
                        </a:rPr>
                        <a:t>Qualitative</a:t>
                      </a:r>
                    </a:p>
                  </a:txBody>
                  <a:tcPr marL="102870" marR="102870" marT="51449" marB="51449"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2216943">
                <a:tc>
                  <a:txBody>
                    <a:bodyPr/>
                    <a:lstStyle/>
                    <a:p>
                      <a:pPr marL="0" marR="0" lvl="0" indent="0" algn="l" defTabSz="574675" rtl="0" eaLnBrk="1" fontAlgn="base" latinLnBrk="0" hangingPunct="1">
                        <a:lnSpc>
                          <a:spcPct val="100000"/>
                        </a:lnSpc>
                        <a:spcBef>
                          <a:spcPct val="20000"/>
                        </a:spcBef>
                        <a:spcAft>
                          <a:spcPct val="0"/>
                        </a:spcAft>
                        <a:buClr>
                          <a:schemeClr val="hlink"/>
                        </a:buClr>
                        <a:buSzTx/>
                        <a:buFontTx/>
                        <a:buNone/>
                        <a:tabLst/>
                      </a:pPr>
                      <a:r>
                        <a:rPr kumimoji="0" lang="en-US" sz="2300" b="0" i="0" u="none" strike="noStrike" cap="none" normalizeH="0" baseline="0" dirty="0">
                          <a:ln>
                            <a:noFill/>
                          </a:ln>
                          <a:solidFill>
                            <a:srgbClr val="000000"/>
                          </a:solidFill>
                          <a:effectLst/>
                          <a:latin typeface="Geneva" charset="0"/>
                        </a:rPr>
                        <a:t>Measured on numeric scale </a:t>
                      </a:r>
                    </a:p>
                    <a:p>
                      <a:pPr marL="287338" marR="0" lvl="1" indent="0" algn="l" defTabSz="574675" rtl="0" eaLnBrk="1" fontAlgn="base" latinLnBrk="0" hangingPunct="1">
                        <a:lnSpc>
                          <a:spcPct val="100000"/>
                        </a:lnSpc>
                        <a:spcBef>
                          <a:spcPct val="20000"/>
                        </a:spcBef>
                        <a:spcAft>
                          <a:spcPct val="0"/>
                        </a:spcAft>
                        <a:buClr>
                          <a:schemeClr val="hlink"/>
                        </a:buClr>
                        <a:buSzTx/>
                        <a:buFontTx/>
                        <a:buNone/>
                        <a:tabLst/>
                      </a:pPr>
                      <a:r>
                        <a:rPr kumimoji="0" lang="en-US" sz="1800" b="0" i="0" u="none" strike="noStrike" cap="none" normalizeH="0" baseline="0" dirty="0">
                          <a:ln>
                            <a:noFill/>
                          </a:ln>
                          <a:solidFill>
                            <a:schemeClr val="tx1"/>
                          </a:solidFill>
                          <a:effectLst/>
                          <a:latin typeface="Times" charset="0"/>
                          <a:ea typeface="ＭＳ Ｐゴシック" charset="-128"/>
                        </a:rPr>
                        <a:t>Height</a:t>
                      </a:r>
                    </a:p>
                    <a:p>
                      <a:pPr marL="287338" marR="0" lvl="1" indent="0" algn="l" defTabSz="574675" rtl="0" eaLnBrk="1" fontAlgn="base" latinLnBrk="0" hangingPunct="1">
                        <a:lnSpc>
                          <a:spcPct val="100000"/>
                        </a:lnSpc>
                        <a:spcBef>
                          <a:spcPct val="20000"/>
                        </a:spcBef>
                        <a:spcAft>
                          <a:spcPct val="0"/>
                        </a:spcAft>
                        <a:buClr>
                          <a:schemeClr val="hlink"/>
                        </a:buClr>
                        <a:buSzTx/>
                        <a:buFontTx/>
                        <a:buNone/>
                        <a:tabLst/>
                      </a:pPr>
                      <a:r>
                        <a:rPr kumimoji="0" lang="en-US" sz="1800" b="0" i="0" u="none" strike="noStrike" cap="none" normalizeH="0" baseline="0" dirty="0">
                          <a:ln>
                            <a:noFill/>
                          </a:ln>
                          <a:solidFill>
                            <a:schemeClr val="tx1"/>
                          </a:solidFill>
                          <a:effectLst/>
                          <a:latin typeface="Times" charset="0"/>
                          <a:ea typeface="ＭＳ Ｐゴシック" charset="-128"/>
                        </a:rPr>
                        <a:t>Weight</a:t>
                      </a:r>
                    </a:p>
                    <a:p>
                      <a:pPr marL="287338" marR="0" lvl="1" indent="0" algn="l" defTabSz="574675" rtl="0" eaLnBrk="1" fontAlgn="base" latinLnBrk="0" hangingPunct="1">
                        <a:lnSpc>
                          <a:spcPct val="100000"/>
                        </a:lnSpc>
                        <a:spcBef>
                          <a:spcPct val="20000"/>
                        </a:spcBef>
                        <a:spcAft>
                          <a:spcPct val="0"/>
                        </a:spcAft>
                        <a:buClr>
                          <a:schemeClr val="hlink"/>
                        </a:buClr>
                        <a:buSzTx/>
                        <a:buFontTx/>
                        <a:buNone/>
                        <a:tabLst/>
                      </a:pPr>
                      <a:r>
                        <a:rPr kumimoji="0" lang="en-US" sz="1800" b="0" i="0" u="none" strike="noStrike" cap="none" normalizeH="0" baseline="0" dirty="0">
                          <a:ln>
                            <a:noFill/>
                          </a:ln>
                          <a:solidFill>
                            <a:schemeClr val="tx1"/>
                          </a:solidFill>
                          <a:effectLst/>
                          <a:latin typeface="Times" charset="0"/>
                          <a:ea typeface="ＭＳ Ｐゴシック" charset="-128"/>
                        </a:rPr>
                        <a:t>Temperature</a:t>
                      </a:r>
                    </a:p>
                    <a:p>
                      <a:pPr marL="287338" marR="0" lvl="1" indent="0" algn="l" defTabSz="574675" rtl="0" eaLnBrk="1" fontAlgn="base" latinLnBrk="0" hangingPunct="1">
                        <a:lnSpc>
                          <a:spcPct val="100000"/>
                        </a:lnSpc>
                        <a:spcBef>
                          <a:spcPct val="20000"/>
                        </a:spcBef>
                        <a:spcAft>
                          <a:spcPct val="0"/>
                        </a:spcAft>
                        <a:buClr>
                          <a:schemeClr val="hlink"/>
                        </a:buClr>
                        <a:buSzTx/>
                        <a:buFontTx/>
                        <a:buNone/>
                        <a:tabLst/>
                      </a:pPr>
                      <a:r>
                        <a:rPr kumimoji="0" lang="en-US" sz="1800" b="0" i="0" u="none" strike="noStrike" cap="none" normalizeH="0" baseline="0" dirty="0">
                          <a:ln>
                            <a:noFill/>
                          </a:ln>
                          <a:solidFill>
                            <a:schemeClr val="tx1"/>
                          </a:solidFill>
                          <a:effectLst/>
                          <a:latin typeface="Times" charset="0"/>
                          <a:ea typeface="ＭＳ Ｐゴシック" charset="-128"/>
                        </a:rPr>
                        <a:t>Scores on an exam</a:t>
                      </a:r>
                    </a:p>
                  </a:txBody>
                  <a:tcPr marL="102870" marR="102870" marT="51449" marB="51449" horzOverflow="overflow">
                    <a:lnL cap="flat">
                      <a:noFill/>
                    </a:lnL>
                    <a:lnR>
                      <a:noFill/>
                    </a:lnR>
                    <a:lnT>
                      <a:noFill/>
                    </a:lnT>
                    <a:lnB cap="flat">
                      <a:noFill/>
                    </a:lnB>
                    <a:lnTlToBr>
                      <a:noFill/>
                    </a:lnTlToBr>
                    <a:lnBlToTr>
                      <a:noFill/>
                    </a:lnBlToTr>
                    <a:noFill/>
                  </a:tcPr>
                </a:tc>
                <a:tc>
                  <a:txBody>
                    <a:bodyPr/>
                    <a:lstStyle/>
                    <a:p>
                      <a:pPr marL="0" marR="0" lvl="0" indent="0" algn="l" defTabSz="574675" rtl="0" eaLnBrk="1" fontAlgn="base" latinLnBrk="0" hangingPunct="1">
                        <a:lnSpc>
                          <a:spcPct val="100000"/>
                        </a:lnSpc>
                        <a:spcBef>
                          <a:spcPct val="50000"/>
                        </a:spcBef>
                        <a:spcAft>
                          <a:spcPct val="0"/>
                        </a:spcAft>
                        <a:buClr>
                          <a:schemeClr val="hlink"/>
                        </a:buClr>
                        <a:buSzTx/>
                        <a:buFontTx/>
                        <a:buNone/>
                        <a:tabLst>
                          <a:tab pos="292100" algn="l"/>
                        </a:tabLst>
                      </a:pPr>
                      <a:r>
                        <a:rPr kumimoji="0" lang="en-US" sz="2300" b="0" i="0" u="none" strike="noStrike" cap="none" normalizeH="0" baseline="0" dirty="0">
                          <a:ln>
                            <a:noFill/>
                          </a:ln>
                          <a:solidFill>
                            <a:schemeClr val="tx1"/>
                          </a:solidFill>
                          <a:effectLst/>
                          <a:latin typeface="Geneva" charset="0"/>
                        </a:rPr>
                        <a:t>No ordering or measuring</a:t>
                      </a:r>
                    </a:p>
                    <a:p>
                      <a:pPr marL="180975" marR="0" lvl="1" indent="0" algn="l" defTabSz="574675" rtl="0" eaLnBrk="1" fontAlgn="base" latinLnBrk="0" hangingPunct="1">
                        <a:lnSpc>
                          <a:spcPct val="100000"/>
                        </a:lnSpc>
                        <a:spcBef>
                          <a:spcPct val="20000"/>
                        </a:spcBef>
                        <a:spcAft>
                          <a:spcPct val="0"/>
                        </a:spcAft>
                        <a:buClr>
                          <a:schemeClr val="hlink"/>
                        </a:buClr>
                        <a:buSzTx/>
                        <a:buFontTx/>
                        <a:buNone/>
                        <a:tabLst>
                          <a:tab pos="292100" algn="l"/>
                        </a:tabLst>
                      </a:pPr>
                      <a:r>
                        <a:rPr kumimoji="0" lang="en-US" sz="1800" b="0" i="0" u="none" strike="noStrike" cap="none" normalizeH="0" baseline="0" dirty="0">
                          <a:ln>
                            <a:noFill/>
                          </a:ln>
                          <a:solidFill>
                            <a:schemeClr val="tx1"/>
                          </a:solidFill>
                          <a:effectLst/>
                          <a:latin typeface="Times" charset="0"/>
                          <a:ea typeface="ＭＳ Ｐゴシック" charset="-128"/>
                        </a:rPr>
                        <a:t>Favorite color</a:t>
                      </a:r>
                    </a:p>
                    <a:p>
                      <a:pPr marL="180975" marR="0" lvl="1" indent="0" algn="l" defTabSz="574675" rtl="0" eaLnBrk="1" fontAlgn="base" latinLnBrk="0" hangingPunct="1">
                        <a:lnSpc>
                          <a:spcPct val="100000"/>
                        </a:lnSpc>
                        <a:spcBef>
                          <a:spcPct val="20000"/>
                        </a:spcBef>
                        <a:spcAft>
                          <a:spcPct val="0"/>
                        </a:spcAft>
                        <a:buClr>
                          <a:schemeClr val="hlink"/>
                        </a:buClr>
                        <a:buSzTx/>
                        <a:buFontTx/>
                        <a:buNone/>
                        <a:tabLst>
                          <a:tab pos="292100" algn="l"/>
                        </a:tabLst>
                      </a:pPr>
                      <a:r>
                        <a:rPr kumimoji="0" lang="en-US" sz="1800" b="0" i="0" u="none" strike="noStrike" cap="none" normalizeH="0" baseline="0" dirty="0">
                          <a:ln>
                            <a:noFill/>
                          </a:ln>
                          <a:solidFill>
                            <a:schemeClr val="tx1"/>
                          </a:solidFill>
                          <a:effectLst/>
                          <a:latin typeface="Times" charset="0"/>
                          <a:ea typeface="ＭＳ Ｐゴシック" charset="-128"/>
                        </a:rPr>
                        <a:t>Religion</a:t>
                      </a:r>
                    </a:p>
                    <a:p>
                      <a:pPr marL="180975" marR="0" lvl="1" indent="0" algn="l" defTabSz="574675" rtl="0" eaLnBrk="1" fontAlgn="base" latinLnBrk="0" hangingPunct="1">
                        <a:lnSpc>
                          <a:spcPct val="100000"/>
                        </a:lnSpc>
                        <a:spcBef>
                          <a:spcPct val="20000"/>
                        </a:spcBef>
                        <a:spcAft>
                          <a:spcPct val="0"/>
                        </a:spcAft>
                        <a:buClr>
                          <a:schemeClr val="hlink"/>
                        </a:buClr>
                        <a:buSzTx/>
                        <a:buFontTx/>
                        <a:buNone/>
                        <a:tabLst>
                          <a:tab pos="292100" algn="l"/>
                        </a:tabLst>
                      </a:pPr>
                      <a:r>
                        <a:rPr kumimoji="0" lang="en-US" sz="1800" b="0" i="0" u="none" strike="noStrike" cap="none" normalizeH="0" baseline="0" dirty="0">
                          <a:ln>
                            <a:noFill/>
                          </a:ln>
                          <a:solidFill>
                            <a:schemeClr val="tx1"/>
                          </a:solidFill>
                          <a:effectLst/>
                          <a:latin typeface="Times" charset="0"/>
                          <a:ea typeface="ＭＳ Ｐゴシック" charset="-128"/>
                        </a:rPr>
                        <a:t>City of Birth</a:t>
                      </a:r>
                    </a:p>
                    <a:p>
                      <a:pPr marL="180975" marR="0" lvl="1" indent="0" algn="l" defTabSz="574675" rtl="0" eaLnBrk="1" fontAlgn="base" latinLnBrk="0" hangingPunct="1">
                        <a:lnSpc>
                          <a:spcPct val="100000"/>
                        </a:lnSpc>
                        <a:spcBef>
                          <a:spcPct val="20000"/>
                        </a:spcBef>
                        <a:spcAft>
                          <a:spcPct val="0"/>
                        </a:spcAft>
                        <a:buClr>
                          <a:schemeClr val="hlink"/>
                        </a:buClr>
                        <a:buSzTx/>
                        <a:buFontTx/>
                        <a:buNone/>
                        <a:tabLst>
                          <a:tab pos="292100" algn="l"/>
                        </a:tabLst>
                      </a:pPr>
                      <a:r>
                        <a:rPr kumimoji="0" lang="en-US" sz="1800" b="0" i="0" u="none" strike="noStrike" cap="none" normalizeH="0" baseline="0" dirty="0">
                          <a:ln>
                            <a:noFill/>
                          </a:ln>
                          <a:solidFill>
                            <a:schemeClr val="tx1"/>
                          </a:solidFill>
                          <a:effectLst/>
                          <a:latin typeface="Times" charset="0"/>
                          <a:ea typeface="ＭＳ Ｐゴシック" charset="-128"/>
                        </a:rPr>
                        <a:t>Favorite Sport</a:t>
                      </a:r>
                    </a:p>
                  </a:txBody>
                  <a:tcPr marL="102870" marR="102870" marT="51449" marB="51449"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sp>
        <p:nvSpPr>
          <p:cNvPr id="16392" name="Line 70">
            <a:extLst>
              <a:ext uri="{FF2B5EF4-FFF2-40B4-BE49-F238E27FC236}">
                <a16:creationId xmlns:a16="http://schemas.microsoft.com/office/drawing/2014/main" id="{8DF826E8-BE0A-554A-9162-4522DE084EBD}"/>
              </a:ext>
            </a:extLst>
          </p:cNvPr>
          <p:cNvSpPr>
            <a:spLocks noChangeShapeType="1"/>
          </p:cNvSpPr>
          <p:nvPr/>
        </p:nvSpPr>
        <p:spPr bwMode="auto">
          <a:xfrm>
            <a:off x="1971675" y="1971675"/>
            <a:ext cx="164306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sz="1575"/>
          </a:p>
        </p:txBody>
      </p:sp>
      <p:sp>
        <p:nvSpPr>
          <p:cNvPr id="16393" name="Line 71">
            <a:extLst>
              <a:ext uri="{FF2B5EF4-FFF2-40B4-BE49-F238E27FC236}">
                <a16:creationId xmlns:a16="http://schemas.microsoft.com/office/drawing/2014/main" id="{233E4ECD-C83C-B34E-AB1B-5B0FC8E9B2BC}"/>
              </a:ext>
            </a:extLst>
          </p:cNvPr>
          <p:cNvSpPr>
            <a:spLocks noChangeShapeType="1"/>
          </p:cNvSpPr>
          <p:nvPr/>
        </p:nvSpPr>
        <p:spPr bwMode="auto">
          <a:xfrm>
            <a:off x="4872037" y="1971675"/>
            <a:ext cx="164306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sz="1575"/>
          </a:p>
        </p:txBody>
      </p:sp>
    </p:spTree>
    <p:extLst>
      <p:ext uri="{BB962C8B-B14F-4D97-AF65-F5344CB8AC3E}">
        <p14:creationId xmlns:p14="http://schemas.microsoft.com/office/powerpoint/2010/main" val="3317553608"/>
      </p:ext>
    </p:extLst>
  </p:cSld>
  <p:clrMapOvr>
    <a:masterClrMapping/>
  </p:clrMapOvr>
  <mc:AlternateContent xmlns:mc="http://schemas.openxmlformats.org/markup-compatibility/2006" xmlns:p14="http://schemas.microsoft.com/office/powerpoint/2010/main">
    <mc:Choice Requires="p14">
      <p:transition spd="slow" p14:dur="2000" advClick="0" advTm="14784"/>
    </mc:Choice>
    <mc:Fallback xmlns="">
      <p:transition spd="slow" advClick="0" advTm="14784"/>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47E259-F5A9-9046-AF44-978C265DB497}"/>
              </a:ext>
            </a:extLst>
          </p:cNvPr>
          <p:cNvSpPr>
            <a:spLocks noGrp="1"/>
          </p:cNvSpPr>
          <p:nvPr>
            <p:ph type="title"/>
          </p:nvPr>
        </p:nvSpPr>
        <p:spPr/>
        <p:txBody>
          <a:bodyPr/>
          <a:lstStyle/>
          <a:p>
            <a:r>
              <a:rPr lang="en-US" dirty="0"/>
              <a:t>Review</a:t>
            </a:r>
          </a:p>
        </p:txBody>
      </p:sp>
      <p:sp>
        <p:nvSpPr>
          <p:cNvPr id="3" name="Text Placeholder 2">
            <a:extLst>
              <a:ext uri="{FF2B5EF4-FFF2-40B4-BE49-F238E27FC236}">
                <a16:creationId xmlns:a16="http://schemas.microsoft.com/office/drawing/2014/main" id="{A52418E3-EC3B-7641-AFA0-AE0F466C51EA}"/>
              </a:ext>
            </a:extLst>
          </p:cNvPr>
          <p:cNvSpPr>
            <a:spLocks noGrp="1"/>
          </p:cNvSpPr>
          <p:nvPr>
            <p:ph type="body" idx="1"/>
          </p:nvPr>
        </p:nvSpPr>
        <p:spPr/>
        <p:txBody>
          <a:bodyPr/>
          <a:lstStyle/>
          <a:p>
            <a:pPr marL="257175" indent="-257175" defTabSz="685800"/>
            <a:r>
              <a:rPr lang="en-US" altLang="en-US" sz="2400" dirty="0">
                <a:solidFill>
                  <a:schemeClr val="tx1"/>
                </a:solidFill>
              </a:rPr>
              <a:t>Reviewed types of data and measurement levels.</a:t>
            </a:r>
          </a:p>
          <a:p>
            <a:pPr marL="257175" indent="-257175" defTabSz="685800"/>
            <a:r>
              <a:rPr lang="en-US" altLang="en-US" sz="2400" dirty="0">
                <a:solidFill>
                  <a:schemeClr val="tx1"/>
                </a:solidFill>
              </a:rPr>
              <a:t>Data organization by table and graph.</a:t>
            </a:r>
            <a:endParaRPr lang="en-US" altLang="en-US" sz="800" dirty="0">
              <a:solidFill>
                <a:schemeClr val="tx1"/>
              </a:solidFill>
            </a:endParaRPr>
          </a:p>
          <a:p>
            <a:pPr marL="257175" indent="-257175" defTabSz="685800"/>
            <a:r>
              <a:rPr lang="en-US" altLang="en-US" sz="2400" dirty="0">
                <a:solidFill>
                  <a:schemeClr val="tx1"/>
                </a:solidFill>
              </a:rPr>
              <a:t>Techniques reviewed:</a:t>
            </a:r>
            <a:endParaRPr lang="en-US" altLang="en-US" sz="800" dirty="0">
              <a:solidFill>
                <a:schemeClr val="tx1"/>
              </a:solidFill>
            </a:endParaRPr>
          </a:p>
          <a:p>
            <a:pPr marL="557213" lvl="1" indent="-214313" defTabSz="685800"/>
            <a:r>
              <a:rPr lang="en-US" altLang="en-US" sz="2000" dirty="0">
                <a:solidFill>
                  <a:schemeClr val="tx1"/>
                </a:solidFill>
              </a:rPr>
              <a:t>Frequency distribution 		</a:t>
            </a:r>
          </a:p>
          <a:p>
            <a:pPr marL="557213" lvl="1" indent="-214313" defTabSz="685800"/>
            <a:r>
              <a:rPr lang="en-US" altLang="en-US" sz="2000" dirty="0">
                <a:solidFill>
                  <a:schemeClr val="tx1"/>
                </a:solidFill>
              </a:rPr>
              <a:t>Bar chart, Pie chart, Line chart</a:t>
            </a:r>
          </a:p>
          <a:p>
            <a:pPr marL="557213" lvl="1" indent="-214313" defTabSz="685800"/>
            <a:r>
              <a:rPr lang="en-US" altLang="en-US" sz="2000" dirty="0">
                <a:solidFill>
                  <a:schemeClr val="tx1"/>
                </a:solidFill>
              </a:rPr>
              <a:t>Pareto diagram</a:t>
            </a:r>
          </a:p>
          <a:p>
            <a:pPr marL="557213" lvl="1" indent="-214313" defTabSz="685800"/>
            <a:r>
              <a:rPr lang="en-US" altLang="en-US" sz="2000" dirty="0">
                <a:solidFill>
                  <a:schemeClr val="tx1"/>
                </a:solidFill>
              </a:rPr>
              <a:t>Frequency distribution, Histogram and ogive</a:t>
            </a:r>
          </a:p>
          <a:p>
            <a:pPr marL="557213" lvl="1" indent="-214313" defTabSz="685800"/>
            <a:r>
              <a:rPr lang="en-US" altLang="en-US" sz="2000" dirty="0">
                <a:solidFill>
                  <a:schemeClr val="tx1"/>
                </a:solidFill>
              </a:rPr>
              <a:t>Scatter plot</a:t>
            </a:r>
          </a:p>
        </p:txBody>
      </p:sp>
    </p:spTree>
    <p:extLst>
      <p:ext uri="{BB962C8B-B14F-4D97-AF65-F5344CB8AC3E}">
        <p14:creationId xmlns:p14="http://schemas.microsoft.com/office/powerpoint/2010/main" val="306733830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Other important functions</a:t>
            </a:r>
          </a:p>
        </p:txBody>
      </p:sp>
      <p:sp>
        <p:nvSpPr>
          <p:cNvPr id="3" name="Content Placeholder 2"/>
          <p:cNvSpPr>
            <a:spLocks noGrp="1"/>
          </p:cNvSpPr>
          <p:nvPr>
            <p:ph type="body" idx="1"/>
          </p:nvPr>
        </p:nvSpPr>
        <p:spPr/>
        <p:txBody>
          <a:bodyPr/>
          <a:lstStyle/>
          <a:p>
            <a:r>
              <a:rPr lang="en-US" dirty="0"/>
              <a:t>Create figures with numbers</a:t>
            </a:r>
          </a:p>
          <a:p>
            <a:pPr lvl="1"/>
            <a:r>
              <a:rPr lang="en-US" dirty="0"/>
              <a:t>E.g. </a:t>
            </a:r>
            <a:r>
              <a:rPr lang="en-US" b="1" dirty="0" err="1">
                <a:latin typeface="Courier" pitchFamily="2" charset="0"/>
              </a:rPr>
              <a:t>plt.figure</a:t>
            </a:r>
            <a:r>
              <a:rPr lang="en-US" b="1" dirty="0">
                <a:latin typeface="Courier" pitchFamily="2" charset="0"/>
              </a:rPr>
              <a:t>(1), </a:t>
            </a:r>
            <a:r>
              <a:rPr lang="en-US" b="1" dirty="0" err="1">
                <a:latin typeface="Courier" pitchFamily="2" charset="0"/>
              </a:rPr>
              <a:t>plt.figure</a:t>
            </a:r>
            <a:r>
              <a:rPr lang="en-US" b="1" dirty="0">
                <a:latin typeface="Courier" pitchFamily="2" charset="0"/>
              </a:rPr>
              <a:t>(2)</a:t>
            </a:r>
            <a:r>
              <a:rPr lang="en-US" dirty="0"/>
              <a:t>, </a:t>
            </a:r>
            <a:r>
              <a:rPr lang="en-US" dirty="0" err="1"/>
              <a:t>etc</a:t>
            </a:r>
            <a:r>
              <a:rPr lang="en-US" dirty="0"/>
              <a:t>, to specify which figure to plot on</a:t>
            </a:r>
          </a:p>
          <a:p>
            <a:pPr lvl="1"/>
            <a:r>
              <a:rPr lang="en-US" dirty="0"/>
              <a:t>Useful when dealing with multiple figures at the same time</a:t>
            </a:r>
          </a:p>
          <a:p>
            <a:r>
              <a:rPr lang="en-US" b="1" dirty="0" err="1">
                <a:latin typeface="Courier" pitchFamily="2" charset="0"/>
              </a:rPr>
              <a:t>plt.xticks</a:t>
            </a:r>
            <a:r>
              <a:rPr lang="en-US" b="1" dirty="0">
                <a:latin typeface="Courier" pitchFamily="2" charset="0"/>
              </a:rPr>
              <a:t>()</a:t>
            </a:r>
          </a:p>
          <a:p>
            <a:r>
              <a:rPr lang="en-US" b="1" dirty="0" err="1">
                <a:latin typeface="Courier" pitchFamily="2" charset="0"/>
              </a:rPr>
              <a:t>plt.yticks</a:t>
            </a:r>
            <a:r>
              <a:rPr lang="en-US" b="1" dirty="0">
                <a:latin typeface="Courier" pitchFamily="2" charset="0"/>
              </a:rPr>
              <a:t>()</a:t>
            </a:r>
          </a:p>
          <a:p>
            <a:r>
              <a:rPr lang="en-US" b="1" dirty="0" err="1">
                <a:latin typeface="Courier" pitchFamily="2" charset="0"/>
              </a:rPr>
              <a:t>plt.savefig</a:t>
            </a:r>
            <a:r>
              <a:rPr lang="en-US" b="1" dirty="0">
                <a:latin typeface="Courier" pitchFamily="2" charset="0"/>
              </a:rPr>
              <a:t>()</a:t>
            </a:r>
          </a:p>
          <a:p>
            <a:r>
              <a:rPr lang="en-US" dirty="0"/>
              <a:t>Type in </a:t>
            </a:r>
            <a:r>
              <a:rPr lang="en-US" b="1" dirty="0" err="1">
                <a:latin typeface="Courier" pitchFamily="2" charset="0"/>
              </a:rPr>
              <a:t>plt.savefig</a:t>
            </a:r>
            <a:r>
              <a:rPr lang="en-US" dirty="0"/>
              <a:t>? for usage or search </a:t>
            </a:r>
            <a:r>
              <a:rPr lang="en-US" i="1" dirty="0"/>
              <a:t>matplotlib</a:t>
            </a:r>
            <a:r>
              <a:rPr lang="en-US" dirty="0"/>
              <a:t> documentation for more details</a:t>
            </a:r>
          </a:p>
        </p:txBody>
      </p:sp>
    </p:spTree>
    <p:extLst>
      <p:ext uri="{BB962C8B-B14F-4D97-AF65-F5344CB8AC3E}">
        <p14:creationId xmlns:p14="http://schemas.microsoft.com/office/powerpoint/2010/main" val="24248250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4EC077-5D1D-7C49-8B9D-DD97C9EA5814}"/>
              </a:ext>
            </a:extLst>
          </p:cNvPr>
          <p:cNvSpPr>
            <a:spLocks noGrp="1"/>
          </p:cNvSpPr>
          <p:nvPr>
            <p:ph type="ctrTitle"/>
          </p:nvPr>
        </p:nvSpPr>
        <p:spPr/>
        <p:txBody>
          <a:bodyPr/>
          <a:lstStyle/>
          <a:p>
            <a:r>
              <a:rPr lang="en-US" dirty="0"/>
              <a:t>Describing Data</a:t>
            </a:r>
          </a:p>
        </p:txBody>
      </p:sp>
      <p:sp>
        <p:nvSpPr>
          <p:cNvPr id="3" name="Subtitle 2">
            <a:extLst>
              <a:ext uri="{FF2B5EF4-FFF2-40B4-BE49-F238E27FC236}">
                <a16:creationId xmlns:a16="http://schemas.microsoft.com/office/drawing/2014/main" id="{F3EBC5E9-9995-5B40-9449-B33FDE448000}"/>
              </a:ext>
            </a:extLst>
          </p:cNvPr>
          <p:cNvSpPr>
            <a:spLocks noGrp="1"/>
          </p:cNvSpPr>
          <p:nvPr>
            <p:ph type="subTitle" idx="1"/>
          </p:nvPr>
        </p:nvSpPr>
        <p:spPr/>
        <p:txBody>
          <a:bodyPr/>
          <a:lstStyle/>
          <a:p>
            <a:r>
              <a:rPr lang="en-US" dirty="0"/>
              <a:t>Numerically</a:t>
            </a:r>
          </a:p>
        </p:txBody>
      </p:sp>
    </p:spTree>
    <p:extLst>
      <p:ext uri="{BB962C8B-B14F-4D97-AF65-F5344CB8AC3E}">
        <p14:creationId xmlns:p14="http://schemas.microsoft.com/office/powerpoint/2010/main" val="57695938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3" name="Rectangle 3">
            <a:extLst>
              <a:ext uri="{FF2B5EF4-FFF2-40B4-BE49-F238E27FC236}">
                <a16:creationId xmlns:a16="http://schemas.microsoft.com/office/drawing/2014/main" id="{47E86C0C-9592-2B44-BCBC-F3D4A37EB88C}"/>
              </a:ext>
            </a:extLst>
          </p:cNvPr>
          <p:cNvSpPr>
            <a:spLocks noGrp="1" noChangeArrowheads="1"/>
          </p:cNvSpPr>
          <p:nvPr>
            <p:ph type="title"/>
          </p:nvPr>
        </p:nvSpPr>
        <p:spPr/>
        <p:txBody>
          <a:bodyPr/>
          <a:lstStyle/>
          <a:p>
            <a:pPr>
              <a:lnSpc>
                <a:spcPct val="110000"/>
              </a:lnSpc>
            </a:pPr>
            <a:r>
              <a:rPr lang="en-US" altLang="en-US" dirty="0"/>
              <a:t>Describing Data Numerically</a:t>
            </a:r>
          </a:p>
        </p:txBody>
      </p:sp>
      <p:sp>
        <p:nvSpPr>
          <p:cNvPr id="2" name="Text Placeholder 1">
            <a:extLst>
              <a:ext uri="{FF2B5EF4-FFF2-40B4-BE49-F238E27FC236}">
                <a16:creationId xmlns:a16="http://schemas.microsoft.com/office/drawing/2014/main" id="{4007BD5A-E263-554B-9327-205F21134D0E}"/>
              </a:ext>
            </a:extLst>
          </p:cNvPr>
          <p:cNvSpPr>
            <a:spLocks noGrp="1"/>
          </p:cNvSpPr>
          <p:nvPr>
            <p:ph type="body" idx="1"/>
          </p:nvPr>
        </p:nvSpPr>
        <p:spPr/>
        <p:txBody>
          <a:bodyPr/>
          <a:lstStyle/>
          <a:p>
            <a:endParaRPr lang="en-US"/>
          </a:p>
        </p:txBody>
      </p:sp>
      <p:sp>
        <p:nvSpPr>
          <p:cNvPr id="28" name="Footer Placeholder 3">
            <a:extLst>
              <a:ext uri="{FF2B5EF4-FFF2-40B4-BE49-F238E27FC236}">
                <a16:creationId xmlns:a16="http://schemas.microsoft.com/office/drawing/2014/main" id="{26FA525F-5E94-0448-A9F7-307BB0099177}"/>
              </a:ext>
            </a:extLst>
          </p:cNvPr>
          <p:cNvSpPr>
            <a:spLocks noGrp="1"/>
          </p:cNvSpPr>
          <p:nvPr>
            <p:ph type="ftr" sz="quarter" idx="10"/>
          </p:nvPr>
        </p:nvSpPr>
        <p:spPr/>
        <p:txBody>
          <a:bodyPr/>
          <a:lstStyle/>
          <a:p>
            <a:endParaRPr lang="en-US" altLang="en-US" dirty="0"/>
          </a:p>
        </p:txBody>
      </p:sp>
      <p:sp>
        <p:nvSpPr>
          <p:cNvPr id="29" name="Slide Number Placeholder 4">
            <a:extLst>
              <a:ext uri="{FF2B5EF4-FFF2-40B4-BE49-F238E27FC236}">
                <a16:creationId xmlns:a16="http://schemas.microsoft.com/office/drawing/2014/main" id="{46B1C1DC-B55B-7A47-A36C-D9DAE298B21B}"/>
              </a:ext>
            </a:extLst>
          </p:cNvPr>
          <p:cNvSpPr>
            <a:spLocks noGrp="1"/>
          </p:cNvSpPr>
          <p:nvPr>
            <p:ph type="sldNum" sz="quarter" idx="11"/>
          </p:nvPr>
        </p:nvSpPr>
        <p:spPr/>
        <p:txBody>
          <a:bodyPr/>
          <a:lstStyle/>
          <a:p>
            <a:endParaRPr lang="en-US" altLang="en-US" dirty="0"/>
          </a:p>
        </p:txBody>
      </p:sp>
      <p:sp>
        <p:nvSpPr>
          <p:cNvPr id="97282" name="Line 2">
            <a:extLst>
              <a:ext uri="{FF2B5EF4-FFF2-40B4-BE49-F238E27FC236}">
                <a16:creationId xmlns:a16="http://schemas.microsoft.com/office/drawing/2014/main" id="{88F684DF-0049-F04C-8ADC-C827DC783EFC}"/>
              </a:ext>
            </a:extLst>
          </p:cNvPr>
          <p:cNvSpPr>
            <a:spLocks noChangeShapeType="1"/>
          </p:cNvSpPr>
          <p:nvPr/>
        </p:nvSpPr>
        <p:spPr bwMode="auto">
          <a:xfrm>
            <a:off x="2799160" y="1770460"/>
            <a:ext cx="0" cy="40005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050"/>
          </a:p>
        </p:txBody>
      </p:sp>
      <p:sp>
        <p:nvSpPr>
          <p:cNvPr id="97284" name="Line 4">
            <a:extLst>
              <a:ext uri="{FF2B5EF4-FFF2-40B4-BE49-F238E27FC236}">
                <a16:creationId xmlns:a16="http://schemas.microsoft.com/office/drawing/2014/main" id="{109C0B60-2AB8-474F-B37E-41844C9AFA65}"/>
              </a:ext>
            </a:extLst>
          </p:cNvPr>
          <p:cNvSpPr>
            <a:spLocks noChangeShapeType="1"/>
          </p:cNvSpPr>
          <p:nvPr/>
        </p:nvSpPr>
        <p:spPr bwMode="auto">
          <a:xfrm>
            <a:off x="4171950" y="1541860"/>
            <a:ext cx="1191" cy="22979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050"/>
          </a:p>
        </p:txBody>
      </p:sp>
      <p:sp>
        <p:nvSpPr>
          <p:cNvPr id="97285" name="Line 5">
            <a:extLst>
              <a:ext uri="{FF2B5EF4-FFF2-40B4-BE49-F238E27FC236}">
                <a16:creationId xmlns:a16="http://schemas.microsoft.com/office/drawing/2014/main" id="{EAFE47C2-3DD1-5A49-B925-95014D46E249}"/>
              </a:ext>
            </a:extLst>
          </p:cNvPr>
          <p:cNvSpPr>
            <a:spLocks noChangeShapeType="1"/>
          </p:cNvSpPr>
          <p:nvPr/>
        </p:nvSpPr>
        <p:spPr bwMode="auto">
          <a:xfrm>
            <a:off x="2800350" y="1771650"/>
            <a:ext cx="2857500"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050"/>
          </a:p>
        </p:txBody>
      </p:sp>
      <p:sp>
        <p:nvSpPr>
          <p:cNvPr id="97286" name="Rectangle 6">
            <a:extLst>
              <a:ext uri="{FF2B5EF4-FFF2-40B4-BE49-F238E27FC236}">
                <a16:creationId xmlns:a16="http://schemas.microsoft.com/office/drawing/2014/main" id="{BE052929-A0D5-D045-B88F-CC8511A8ACEC}"/>
              </a:ext>
            </a:extLst>
          </p:cNvPr>
          <p:cNvSpPr>
            <a:spLocks noChangeArrowheads="1"/>
          </p:cNvSpPr>
          <p:nvPr/>
        </p:nvSpPr>
        <p:spPr bwMode="auto">
          <a:xfrm>
            <a:off x="2284810" y="2513410"/>
            <a:ext cx="1658540" cy="298160"/>
          </a:xfrm>
          <a:prstGeom prst="rect">
            <a:avLst/>
          </a:prstGeom>
          <a:solidFill>
            <a:srgbClr val="FDE0BD"/>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67866" tIns="33338" rIns="67866" bIns="33338">
            <a:spAutoFit/>
          </a:bodyPr>
          <a:lstStyle/>
          <a:p>
            <a:pPr eaLnBrk="0" hangingPunct="0">
              <a:spcBef>
                <a:spcPct val="50000"/>
              </a:spcBef>
            </a:pPr>
            <a:r>
              <a:rPr lang="en-US" altLang="en-US" sz="1500"/>
              <a:t>Arithmetic Mean</a:t>
            </a:r>
          </a:p>
        </p:txBody>
      </p:sp>
      <p:sp>
        <p:nvSpPr>
          <p:cNvPr id="97287" name="Rectangle 7">
            <a:extLst>
              <a:ext uri="{FF2B5EF4-FFF2-40B4-BE49-F238E27FC236}">
                <a16:creationId xmlns:a16="http://schemas.microsoft.com/office/drawing/2014/main" id="{4AECE76C-8FB5-9344-BD7F-020A39B45C26}"/>
              </a:ext>
            </a:extLst>
          </p:cNvPr>
          <p:cNvSpPr>
            <a:spLocks noChangeArrowheads="1"/>
          </p:cNvSpPr>
          <p:nvPr/>
        </p:nvSpPr>
        <p:spPr bwMode="auto">
          <a:xfrm>
            <a:off x="2286000" y="2914650"/>
            <a:ext cx="856060" cy="298160"/>
          </a:xfrm>
          <a:prstGeom prst="rect">
            <a:avLst/>
          </a:prstGeom>
          <a:solidFill>
            <a:srgbClr val="FDE0BD"/>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67866" tIns="33338" rIns="67866" bIns="33338">
            <a:spAutoFit/>
          </a:bodyPr>
          <a:lstStyle/>
          <a:p>
            <a:pPr eaLnBrk="0" hangingPunct="0">
              <a:spcBef>
                <a:spcPct val="50000"/>
              </a:spcBef>
            </a:pPr>
            <a:r>
              <a:rPr lang="en-US" altLang="en-US" sz="1500"/>
              <a:t>Median</a:t>
            </a:r>
          </a:p>
        </p:txBody>
      </p:sp>
      <p:sp>
        <p:nvSpPr>
          <p:cNvPr id="97288" name="Rectangle 8">
            <a:extLst>
              <a:ext uri="{FF2B5EF4-FFF2-40B4-BE49-F238E27FC236}">
                <a16:creationId xmlns:a16="http://schemas.microsoft.com/office/drawing/2014/main" id="{D8708311-ACEF-434A-98FA-E7D13F21ADF7}"/>
              </a:ext>
            </a:extLst>
          </p:cNvPr>
          <p:cNvSpPr>
            <a:spLocks noChangeArrowheads="1"/>
          </p:cNvSpPr>
          <p:nvPr/>
        </p:nvSpPr>
        <p:spPr bwMode="auto">
          <a:xfrm>
            <a:off x="2286000" y="3314700"/>
            <a:ext cx="683419" cy="298160"/>
          </a:xfrm>
          <a:prstGeom prst="rect">
            <a:avLst/>
          </a:prstGeom>
          <a:solidFill>
            <a:srgbClr val="FDE0BD"/>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67866" tIns="33338" rIns="67866" bIns="33338">
            <a:spAutoFit/>
          </a:bodyPr>
          <a:lstStyle/>
          <a:p>
            <a:pPr eaLnBrk="0" hangingPunct="0">
              <a:spcBef>
                <a:spcPct val="50000"/>
              </a:spcBef>
            </a:pPr>
            <a:r>
              <a:rPr lang="en-US" altLang="en-US" sz="1500"/>
              <a:t>Mode</a:t>
            </a:r>
          </a:p>
        </p:txBody>
      </p:sp>
      <p:sp>
        <p:nvSpPr>
          <p:cNvPr id="97290" name="Rectangle 10">
            <a:extLst>
              <a:ext uri="{FF2B5EF4-FFF2-40B4-BE49-F238E27FC236}">
                <a16:creationId xmlns:a16="http://schemas.microsoft.com/office/drawing/2014/main" id="{708756C3-235F-8D4C-999E-94EAB60F93C0}"/>
              </a:ext>
            </a:extLst>
          </p:cNvPr>
          <p:cNvSpPr>
            <a:spLocks noChangeArrowheads="1"/>
          </p:cNvSpPr>
          <p:nvPr/>
        </p:nvSpPr>
        <p:spPr bwMode="auto">
          <a:xfrm>
            <a:off x="2914650" y="1257300"/>
            <a:ext cx="2742010" cy="298160"/>
          </a:xfrm>
          <a:prstGeom prst="rect">
            <a:avLst/>
          </a:prstGeom>
          <a:solidFill>
            <a:srgbClr val="CCFFCC"/>
          </a:solidFill>
          <a:ln w="12700">
            <a:solidFill>
              <a:srgbClr val="0000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67866" tIns="33338" rIns="67866" bIns="33338">
            <a:spAutoFit/>
          </a:bodyPr>
          <a:lstStyle/>
          <a:p>
            <a:pPr eaLnBrk="0" hangingPunct="0">
              <a:spcBef>
                <a:spcPct val="50000"/>
              </a:spcBef>
            </a:pPr>
            <a:r>
              <a:rPr lang="en-US" altLang="en-US" sz="1500"/>
              <a:t>Describing Data Numerically</a:t>
            </a:r>
          </a:p>
        </p:txBody>
      </p:sp>
      <p:sp>
        <p:nvSpPr>
          <p:cNvPr id="97292" name="Rectangle 12">
            <a:extLst>
              <a:ext uri="{FF2B5EF4-FFF2-40B4-BE49-F238E27FC236}">
                <a16:creationId xmlns:a16="http://schemas.microsoft.com/office/drawing/2014/main" id="{8DEC7F8F-4563-6649-B3D0-796A6374DA86}"/>
              </a:ext>
            </a:extLst>
          </p:cNvPr>
          <p:cNvSpPr>
            <a:spLocks noChangeArrowheads="1"/>
          </p:cNvSpPr>
          <p:nvPr/>
        </p:nvSpPr>
        <p:spPr bwMode="auto">
          <a:xfrm>
            <a:off x="5143500" y="3314700"/>
            <a:ext cx="971550" cy="298160"/>
          </a:xfrm>
          <a:prstGeom prst="rect">
            <a:avLst/>
          </a:prstGeom>
          <a:solidFill>
            <a:srgbClr val="CCEC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67866" tIns="33338" rIns="67866" bIns="33338">
            <a:spAutoFit/>
          </a:bodyPr>
          <a:lstStyle/>
          <a:p>
            <a:pPr eaLnBrk="0" hangingPunct="0">
              <a:spcBef>
                <a:spcPct val="50000"/>
              </a:spcBef>
            </a:pPr>
            <a:r>
              <a:rPr lang="en-US" altLang="en-US" sz="1500"/>
              <a:t>Variance</a:t>
            </a:r>
          </a:p>
        </p:txBody>
      </p:sp>
      <p:sp>
        <p:nvSpPr>
          <p:cNvPr id="97293" name="Rectangle 13">
            <a:extLst>
              <a:ext uri="{FF2B5EF4-FFF2-40B4-BE49-F238E27FC236}">
                <a16:creationId xmlns:a16="http://schemas.microsoft.com/office/drawing/2014/main" id="{5F4CC570-82C6-1B42-A274-7026C2FF1E3B}"/>
              </a:ext>
            </a:extLst>
          </p:cNvPr>
          <p:cNvSpPr>
            <a:spLocks noChangeArrowheads="1"/>
          </p:cNvSpPr>
          <p:nvPr/>
        </p:nvSpPr>
        <p:spPr bwMode="auto">
          <a:xfrm>
            <a:off x="5143500" y="3714750"/>
            <a:ext cx="1885950" cy="298160"/>
          </a:xfrm>
          <a:prstGeom prst="rect">
            <a:avLst/>
          </a:prstGeom>
          <a:solidFill>
            <a:srgbClr val="CCEC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67866" tIns="33338" rIns="67866" bIns="33338">
            <a:spAutoFit/>
          </a:bodyPr>
          <a:lstStyle/>
          <a:p>
            <a:pPr eaLnBrk="0" hangingPunct="0">
              <a:spcBef>
                <a:spcPct val="50000"/>
              </a:spcBef>
            </a:pPr>
            <a:r>
              <a:rPr lang="en-US" altLang="en-US" sz="1500"/>
              <a:t>Standard Deviation</a:t>
            </a:r>
          </a:p>
        </p:txBody>
      </p:sp>
      <p:sp>
        <p:nvSpPr>
          <p:cNvPr id="97294" name="Rectangle 14">
            <a:extLst>
              <a:ext uri="{FF2B5EF4-FFF2-40B4-BE49-F238E27FC236}">
                <a16:creationId xmlns:a16="http://schemas.microsoft.com/office/drawing/2014/main" id="{DE1E13C1-4909-3248-AF78-55B7AE6A3749}"/>
              </a:ext>
            </a:extLst>
          </p:cNvPr>
          <p:cNvSpPr>
            <a:spLocks noChangeArrowheads="1"/>
          </p:cNvSpPr>
          <p:nvPr/>
        </p:nvSpPr>
        <p:spPr bwMode="auto">
          <a:xfrm>
            <a:off x="5143500" y="4152900"/>
            <a:ext cx="2228850" cy="298160"/>
          </a:xfrm>
          <a:prstGeom prst="rect">
            <a:avLst/>
          </a:prstGeom>
          <a:solidFill>
            <a:srgbClr val="CCEC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67866" tIns="33338" rIns="67866" bIns="33338">
            <a:spAutoFit/>
          </a:bodyPr>
          <a:lstStyle/>
          <a:p>
            <a:pPr eaLnBrk="0" hangingPunct="0">
              <a:spcBef>
                <a:spcPct val="50000"/>
              </a:spcBef>
            </a:pPr>
            <a:r>
              <a:rPr lang="en-US" altLang="en-US" sz="1500"/>
              <a:t>Coefficient of Variation</a:t>
            </a:r>
          </a:p>
        </p:txBody>
      </p:sp>
      <p:sp>
        <p:nvSpPr>
          <p:cNvPr id="97295" name="Rectangle 15">
            <a:extLst>
              <a:ext uri="{FF2B5EF4-FFF2-40B4-BE49-F238E27FC236}">
                <a16:creationId xmlns:a16="http://schemas.microsoft.com/office/drawing/2014/main" id="{0720D2AE-8E3E-0A4D-AC8C-9ACC014BFB8A}"/>
              </a:ext>
            </a:extLst>
          </p:cNvPr>
          <p:cNvSpPr>
            <a:spLocks noChangeArrowheads="1"/>
          </p:cNvSpPr>
          <p:nvPr/>
        </p:nvSpPr>
        <p:spPr bwMode="auto">
          <a:xfrm>
            <a:off x="5143500" y="2514600"/>
            <a:ext cx="742950" cy="298160"/>
          </a:xfrm>
          <a:prstGeom prst="rect">
            <a:avLst/>
          </a:prstGeom>
          <a:solidFill>
            <a:srgbClr val="CCEC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67866" tIns="33338" rIns="67866" bIns="33338">
            <a:spAutoFit/>
          </a:bodyPr>
          <a:lstStyle/>
          <a:p>
            <a:pPr eaLnBrk="0" hangingPunct="0">
              <a:spcBef>
                <a:spcPct val="50000"/>
              </a:spcBef>
            </a:pPr>
            <a:r>
              <a:rPr lang="en-US" altLang="en-US" sz="1500"/>
              <a:t>Range</a:t>
            </a:r>
          </a:p>
        </p:txBody>
      </p:sp>
      <p:sp>
        <p:nvSpPr>
          <p:cNvPr id="97296" name="Rectangle 16">
            <a:extLst>
              <a:ext uri="{FF2B5EF4-FFF2-40B4-BE49-F238E27FC236}">
                <a16:creationId xmlns:a16="http://schemas.microsoft.com/office/drawing/2014/main" id="{6DAD17AD-3442-0845-97E2-E977EA807DBF}"/>
              </a:ext>
            </a:extLst>
          </p:cNvPr>
          <p:cNvSpPr>
            <a:spLocks noChangeArrowheads="1"/>
          </p:cNvSpPr>
          <p:nvPr/>
        </p:nvSpPr>
        <p:spPr bwMode="auto">
          <a:xfrm>
            <a:off x="5143500" y="2914650"/>
            <a:ext cx="1885950" cy="298160"/>
          </a:xfrm>
          <a:prstGeom prst="rect">
            <a:avLst/>
          </a:prstGeom>
          <a:solidFill>
            <a:srgbClr val="CCEC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67866" tIns="33338" rIns="67866" bIns="33338">
            <a:spAutoFit/>
          </a:bodyPr>
          <a:lstStyle/>
          <a:p>
            <a:pPr eaLnBrk="0" hangingPunct="0">
              <a:spcBef>
                <a:spcPct val="50000"/>
              </a:spcBef>
            </a:pPr>
            <a:r>
              <a:rPr lang="en-US" altLang="en-US" sz="1500"/>
              <a:t>Interquartile Range</a:t>
            </a:r>
          </a:p>
        </p:txBody>
      </p:sp>
      <p:sp>
        <p:nvSpPr>
          <p:cNvPr id="97299" name="Line 19">
            <a:extLst>
              <a:ext uri="{FF2B5EF4-FFF2-40B4-BE49-F238E27FC236}">
                <a16:creationId xmlns:a16="http://schemas.microsoft.com/office/drawing/2014/main" id="{74717FE8-D376-394F-A139-6F1DB1DAC2E1}"/>
              </a:ext>
            </a:extLst>
          </p:cNvPr>
          <p:cNvSpPr>
            <a:spLocks noChangeShapeType="1"/>
          </p:cNvSpPr>
          <p:nvPr/>
        </p:nvSpPr>
        <p:spPr bwMode="auto">
          <a:xfrm>
            <a:off x="2114550" y="2286000"/>
            <a:ext cx="0" cy="120015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sz="1050"/>
          </a:p>
        </p:txBody>
      </p:sp>
      <p:sp>
        <p:nvSpPr>
          <p:cNvPr id="97300" name="Line 20">
            <a:extLst>
              <a:ext uri="{FF2B5EF4-FFF2-40B4-BE49-F238E27FC236}">
                <a16:creationId xmlns:a16="http://schemas.microsoft.com/office/drawing/2014/main" id="{96B0E878-78FD-D04F-98AD-89535DF80DB8}"/>
              </a:ext>
            </a:extLst>
          </p:cNvPr>
          <p:cNvSpPr>
            <a:spLocks noChangeShapeType="1"/>
          </p:cNvSpPr>
          <p:nvPr/>
        </p:nvSpPr>
        <p:spPr bwMode="auto">
          <a:xfrm>
            <a:off x="2114550" y="2686050"/>
            <a:ext cx="171450"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sz="1050"/>
          </a:p>
        </p:txBody>
      </p:sp>
      <p:sp>
        <p:nvSpPr>
          <p:cNvPr id="97301" name="Line 21">
            <a:extLst>
              <a:ext uri="{FF2B5EF4-FFF2-40B4-BE49-F238E27FC236}">
                <a16:creationId xmlns:a16="http://schemas.microsoft.com/office/drawing/2014/main" id="{3EA7B223-9842-E542-84FD-3EFE322C4980}"/>
              </a:ext>
            </a:extLst>
          </p:cNvPr>
          <p:cNvSpPr>
            <a:spLocks noChangeShapeType="1"/>
          </p:cNvSpPr>
          <p:nvPr/>
        </p:nvSpPr>
        <p:spPr bwMode="auto">
          <a:xfrm>
            <a:off x="2114550" y="3086100"/>
            <a:ext cx="171450"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sz="1050"/>
          </a:p>
        </p:txBody>
      </p:sp>
      <p:sp>
        <p:nvSpPr>
          <p:cNvPr id="97302" name="Line 22">
            <a:extLst>
              <a:ext uri="{FF2B5EF4-FFF2-40B4-BE49-F238E27FC236}">
                <a16:creationId xmlns:a16="http://schemas.microsoft.com/office/drawing/2014/main" id="{28F47192-7688-8E43-9ED5-3331140A713E}"/>
              </a:ext>
            </a:extLst>
          </p:cNvPr>
          <p:cNvSpPr>
            <a:spLocks noChangeShapeType="1"/>
          </p:cNvSpPr>
          <p:nvPr/>
        </p:nvSpPr>
        <p:spPr bwMode="auto">
          <a:xfrm>
            <a:off x="2114550" y="3486150"/>
            <a:ext cx="171450"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sz="1050"/>
          </a:p>
        </p:txBody>
      </p:sp>
      <p:sp>
        <p:nvSpPr>
          <p:cNvPr id="97305" name="Rectangle 25">
            <a:extLst>
              <a:ext uri="{FF2B5EF4-FFF2-40B4-BE49-F238E27FC236}">
                <a16:creationId xmlns:a16="http://schemas.microsoft.com/office/drawing/2014/main" id="{34564B09-0F44-3642-A698-0497DE56E142}"/>
              </a:ext>
            </a:extLst>
          </p:cNvPr>
          <p:cNvSpPr>
            <a:spLocks noChangeArrowheads="1"/>
          </p:cNvSpPr>
          <p:nvPr/>
        </p:nvSpPr>
        <p:spPr bwMode="auto">
          <a:xfrm>
            <a:off x="2000250" y="2000250"/>
            <a:ext cx="1771650" cy="298160"/>
          </a:xfrm>
          <a:prstGeom prst="rect">
            <a:avLst/>
          </a:prstGeom>
          <a:solidFill>
            <a:srgbClr val="FDE0BD"/>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67866" tIns="33338" rIns="67866" bIns="33338">
            <a:spAutoFit/>
          </a:bodyPr>
          <a:lstStyle/>
          <a:p>
            <a:pPr algn="ctr" eaLnBrk="0" hangingPunct="0">
              <a:spcBef>
                <a:spcPct val="50000"/>
              </a:spcBef>
            </a:pPr>
            <a:r>
              <a:rPr lang="en-US" altLang="en-US" sz="1500"/>
              <a:t>Central Tendency</a:t>
            </a:r>
          </a:p>
        </p:txBody>
      </p:sp>
      <p:sp>
        <p:nvSpPr>
          <p:cNvPr id="97306" name="Line 26">
            <a:extLst>
              <a:ext uri="{FF2B5EF4-FFF2-40B4-BE49-F238E27FC236}">
                <a16:creationId xmlns:a16="http://schemas.microsoft.com/office/drawing/2014/main" id="{B79852DF-F913-E344-A5F2-6509E01D2507}"/>
              </a:ext>
            </a:extLst>
          </p:cNvPr>
          <p:cNvSpPr>
            <a:spLocks noChangeShapeType="1"/>
          </p:cNvSpPr>
          <p:nvPr/>
        </p:nvSpPr>
        <p:spPr bwMode="auto">
          <a:xfrm>
            <a:off x="4972050" y="2286000"/>
            <a:ext cx="0" cy="200025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sz="1050"/>
          </a:p>
        </p:txBody>
      </p:sp>
      <p:sp>
        <p:nvSpPr>
          <p:cNvPr id="97307" name="Line 27">
            <a:extLst>
              <a:ext uri="{FF2B5EF4-FFF2-40B4-BE49-F238E27FC236}">
                <a16:creationId xmlns:a16="http://schemas.microsoft.com/office/drawing/2014/main" id="{7BD1E1B6-C922-EB4C-AF4C-0AA1F9C62122}"/>
              </a:ext>
            </a:extLst>
          </p:cNvPr>
          <p:cNvSpPr>
            <a:spLocks noChangeShapeType="1"/>
          </p:cNvSpPr>
          <p:nvPr/>
        </p:nvSpPr>
        <p:spPr bwMode="auto">
          <a:xfrm>
            <a:off x="4972050" y="2686050"/>
            <a:ext cx="171450"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sz="1050"/>
          </a:p>
        </p:txBody>
      </p:sp>
      <p:sp>
        <p:nvSpPr>
          <p:cNvPr id="97308" name="Line 28">
            <a:extLst>
              <a:ext uri="{FF2B5EF4-FFF2-40B4-BE49-F238E27FC236}">
                <a16:creationId xmlns:a16="http://schemas.microsoft.com/office/drawing/2014/main" id="{16D93D69-523E-EC48-BA6A-F92CD9063546}"/>
              </a:ext>
            </a:extLst>
          </p:cNvPr>
          <p:cNvSpPr>
            <a:spLocks noChangeShapeType="1"/>
          </p:cNvSpPr>
          <p:nvPr/>
        </p:nvSpPr>
        <p:spPr bwMode="auto">
          <a:xfrm>
            <a:off x="4972050" y="3086100"/>
            <a:ext cx="171450"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sz="1050"/>
          </a:p>
        </p:txBody>
      </p:sp>
      <p:sp>
        <p:nvSpPr>
          <p:cNvPr id="97309" name="Line 29">
            <a:extLst>
              <a:ext uri="{FF2B5EF4-FFF2-40B4-BE49-F238E27FC236}">
                <a16:creationId xmlns:a16="http://schemas.microsoft.com/office/drawing/2014/main" id="{50220A27-2350-4F4D-9C09-18ED66905ABA}"/>
              </a:ext>
            </a:extLst>
          </p:cNvPr>
          <p:cNvSpPr>
            <a:spLocks noChangeShapeType="1"/>
          </p:cNvSpPr>
          <p:nvPr/>
        </p:nvSpPr>
        <p:spPr bwMode="auto">
          <a:xfrm>
            <a:off x="4972050" y="3486150"/>
            <a:ext cx="171450"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sz="1050"/>
          </a:p>
        </p:txBody>
      </p:sp>
      <p:sp>
        <p:nvSpPr>
          <p:cNvPr id="97310" name="Line 30">
            <a:extLst>
              <a:ext uri="{FF2B5EF4-FFF2-40B4-BE49-F238E27FC236}">
                <a16:creationId xmlns:a16="http://schemas.microsoft.com/office/drawing/2014/main" id="{D4E9E4BF-D641-CC42-BDDF-79EC95E6572A}"/>
              </a:ext>
            </a:extLst>
          </p:cNvPr>
          <p:cNvSpPr>
            <a:spLocks noChangeShapeType="1"/>
          </p:cNvSpPr>
          <p:nvPr/>
        </p:nvSpPr>
        <p:spPr bwMode="auto">
          <a:xfrm>
            <a:off x="4972050" y="3886200"/>
            <a:ext cx="171450"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sz="1050"/>
          </a:p>
        </p:txBody>
      </p:sp>
      <p:sp>
        <p:nvSpPr>
          <p:cNvPr id="97311" name="Line 31">
            <a:extLst>
              <a:ext uri="{FF2B5EF4-FFF2-40B4-BE49-F238E27FC236}">
                <a16:creationId xmlns:a16="http://schemas.microsoft.com/office/drawing/2014/main" id="{09514C51-A562-AC44-A3CD-9B9B6EFC5966}"/>
              </a:ext>
            </a:extLst>
          </p:cNvPr>
          <p:cNvSpPr>
            <a:spLocks noChangeShapeType="1"/>
          </p:cNvSpPr>
          <p:nvPr/>
        </p:nvSpPr>
        <p:spPr bwMode="auto">
          <a:xfrm>
            <a:off x="4972050" y="4286250"/>
            <a:ext cx="171450"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sz="1050"/>
          </a:p>
        </p:txBody>
      </p:sp>
      <p:sp>
        <p:nvSpPr>
          <p:cNvPr id="97312" name="Rectangle 32">
            <a:extLst>
              <a:ext uri="{FF2B5EF4-FFF2-40B4-BE49-F238E27FC236}">
                <a16:creationId xmlns:a16="http://schemas.microsoft.com/office/drawing/2014/main" id="{29F8039E-7D58-624C-A52D-3699ADC597ED}"/>
              </a:ext>
            </a:extLst>
          </p:cNvPr>
          <p:cNvSpPr>
            <a:spLocks noChangeArrowheads="1"/>
          </p:cNvSpPr>
          <p:nvPr/>
        </p:nvSpPr>
        <p:spPr bwMode="auto">
          <a:xfrm>
            <a:off x="4857750" y="2000250"/>
            <a:ext cx="1371600" cy="298160"/>
          </a:xfrm>
          <a:prstGeom prst="rect">
            <a:avLst/>
          </a:prstGeom>
          <a:solidFill>
            <a:srgbClr val="CCEC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67866" tIns="33338" rIns="67866" bIns="33338">
            <a:spAutoFit/>
          </a:bodyPr>
          <a:lstStyle/>
          <a:p>
            <a:pPr algn="ctr" eaLnBrk="0" hangingPunct="0">
              <a:spcBef>
                <a:spcPct val="50000"/>
              </a:spcBef>
            </a:pPr>
            <a:r>
              <a:rPr lang="en-US" altLang="en-US" sz="1500"/>
              <a:t>Variation</a:t>
            </a:r>
          </a:p>
        </p:txBody>
      </p:sp>
      <p:sp>
        <p:nvSpPr>
          <p:cNvPr id="97318" name="Line 38">
            <a:extLst>
              <a:ext uri="{FF2B5EF4-FFF2-40B4-BE49-F238E27FC236}">
                <a16:creationId xmlns:a16="http://schemas.microsoft.com/office/drawing/2014/main" id="{94DD8AC7-D577-DA43-971B-D17116A0D3BA}"/>
              </a:ext>
            </a:extLst>
          </p:cNvPr>
          <p:cNvSpPr>
            <a:spLocks noChangeShapeType="1"/>
          </p:cNvSpPr>
          <p:nvPr/>
        </p:nvSpPr>
        <p:spPr bwMode="auto">
          <a:xfrm>
            <a:off x="5657850" y="1771650"/>
            <a:ext cx="1191" cy="229791"/>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050"/>
          </a:p>
        </p:txBody>
      </p:sp>
    </p:spTree>
    <p:extLst>
      <p:ext uri="{BB962C8B-B14F-4D97-AF65-F5344CB8AC3E}">
        <p14:creationId xmlns:p14="http://schemas.microsoft.com/office/powerpoint/2010/main" val="197428810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2" name="Rectangle 4">
            <a:extLst>
              <a:ext uri="{FF2B5EF4-FFF2-40B4-BE49-F238E27FC236}">
                <a16:creationId xmlns:a16="http://schemas.microsoft.com/office/drawing/2014/main" id="{108CF05F-50AE-824E-A807-925B2F2C5076}"/>
              </a:ext>
            </a:extLst>
          </p:cNvPr>
          <p:cNvSpPr>
            <a:spLocks noGrp="1" noChangeArrowheads="1"/>
          </p:cNvSpPr>
          <p:nvPr>
            <p:ph type="title"/>
          </p:nvPr>
        </p:nvSpPr>
        <p:spPr/>
        <p:txBody>
          <a:bodyPr/>
          <a:lstStyle/>
          <a:p>
            <a:pPr>
              <a:lnSpc>
                <a:spcPct val="110000"/>
              </a:lnSpc>
            </a:pPr>
            <a:r>
              <a:rPr lang="en-US" altLang="en-US" sz="4000" dirty="0"/>
              <a:t>Measures of Central Tendency</a:t>
            </a:r>
          </a:p>
        </p:txBody>
      </p:sp>
      <p:sp>
        <p:nvSpPr>
          <p:cNvPr id="39" name="Footer Placeholder 3">
            <a:extLst>
              <a:ext uri="{FF2B5EF4-FFF2-40B4-BE49-F238E27FC236}">
                <a16:creationId xmlns:a16="http://schemas.microsoft.com/office/drawing/2014/main" id="{8DD11B75-4C31-F54C-B7FE-AAB31563695D}"/>
              </a:ext>
            </a:extLst>
          </p:cNvPr>
          <p:cNvSpPr>
            <a:spLocks noGrp="1"/>
          </p:cNvSpPr>
          <p:nvPr>
            <p:ph type="ftr" sz="quarter" idx="10"/>
          </p:nvPr>
        </p:nvSpPr>
        <p:spPr/>
        <p:txBody>
          <a:bodyPr/>
          <a:lstStyle/>
          <a:p>
            <a:endParaRPr lang="en-US" altLang="en-US" dirty="0"/>
          </a:p>
        </p:txBody>
      </p:sp>
      <p:sp>
        <p:nvSpPr>
          <p:cNvPr id="40" name="Slide Number Placeholder 4">
            <a:extLst>
              <a:ext uri="{FF2B5EF4-FFF2-40B4-BE49-F238E27FC236}">
                <a16:creationId xmlns:a16="http://schemas.microsoft.com/office/drawing/2014/main" id="{76507A11-0598-E642-9D46-6BF8847E8A2D}"/>
              </a:ext>
            </a:extLst>
          </p:cNvPr>
          <p:cNvSpPr>
            <a:spLocks noGrp="1"/>
          </p:cNvSpPr>
          <p:nvPr>
            <p:ph type="sldNum" sz="quarter" idx="11"/>
          </p:nvPr>
        </p:nvSpPr>
        <p:spPr/>
        <p:txBody>
          <a:bodyPr/>
          <a:lstStyle/>
          <a:p>
            <a:endParaRPr lang="en-US" altLang="en-US" dirty="0"/>
          </a:p>
        </p:txBody>
      </p:sp>
      <p:pic>
        <p:nvPicPr>
          <p:cNvPr id="7" name="Picture 6">
            <a:extLst>
              <a:ext uri="{FF2B5EF4-FFF2-40B4-BE49-F238E27FC236}">
                <a16:creationId xmlns:a16="http://schemas.microsoft.com/office/drawing/2014/main" id="{9428AA32-4484-CB47-B0CC-4DA2F5DDFFD6}"/>
              </a:ext>
            </a:extLst>
          </p:cNvPr>
          <p:cNvPicPr>
            <a:picLocks noChangeAspect="1"/>
          </p:cNvPicPr>
          <p:nvPr/>
        </p:nvPicPr>
        <p:blipFill rotWithShape="1">
          <a:blip r:embed="rId3"/>
          <a:srcRect l="9596" t="7229" r="6060" b="11900"/>
          <a:stretch/>
        </p:blipFill>
        <p:spPr>
          <a:xfrm>
            <a:off x="457200" y="1324786"/>
            <a:ext cx="3982720" cy="3818714"/>
          </a:xfrm>
          <a:prstGeom prst="rect">
            <a:avLst/>
          </a:prstGeom>
        </p:spPr>
      </p:pic>
      <p:sp>
        <p:nvSpPr>
          <p:cNvPr id="8" name="Rectangle 7">
            <a:extLst>
              <a:ext uri="{FF2B5EF4-FFF2-40B4-BE49-F238E27FC236}">
                <a16:creationId xmlns:a16="http://schemas.microsoft.com/office/drawing/2014/main" id="{384B83FA-1454-714A-BDBD-C29C5B52217C}"/>
              </a:ext>
            </a:extLst>
          </p:cNvPr>
          <p:cNvSpPr/>
          <p:nvPr/>
        </p:nvSpPr>
        <p:spPr>
          <a:xfrm>
            <a:off x="4572000" y="1485097"/>
            <a:ext cx="4084320" cy="3970318"/>
          </a:xfrm>
          <a:prstGeom prst="rect">
            <a:avLst/>
          </a:prstGeom>
        </p:spPr>
        <p:txBody>
          <a:bodyPr wrap="square">
            <a:spAutoFit/>
          </a:bodyPr>
          <a:lstStyle/>
          <a:p>
            <a:pPr marL="139700" lvl="0">
              <a:buSzPts val="1400"/>
              <a:defRPr/>
            </a:pPr>
            <a:r>
              <a:rPr lang="en-US" altLang="en-US" sz="2800" b="1" dirty="0"/>
              <a:t>Mean: </a:t>
            </a:r>
            <a:r>
              <a:rPr lang="en-US" altLang="en-US" sz="2800" dirty="0"/>
              <a:t>Arithmetic average</a:t>
            </a:r>
          </a:p>
          <a:p>
            <a:pPr marL="139700" lvl="0">
              <a:buSzPts val="1400"/>
              <a:defRPr/>
            </a:pPr>
            <a:endParaRPr lang="en-US" altLang="en-US" sz="2800" dirty="0"/>
          </a:p>
          <a:p>
            <a:pPr marL="139700" lvl="0">
              <a:buSzPts val="1400"/>
              <a:defRPr/>
            </a:pPr>
            <a:r>
              <a:rPr lang="en-US" altLang="en-US" sz="2800" b="1" dirty="0"/>
              <a:t>Median: </a:t>
            </a:r>
            <a:r>
              <a:rPr lang="en-US" altLang="en-US" sz="2800" dirty="0"/>
              <a:t>Midpoint of ranked values</a:t>
            </a:r>
          </a:p>
          <a:p>
            <a:pPr marL="139700" lvl="0">
              <a:buSzPts val="1400"/>
              <a:defRPr/>
            </a:pPr>
            <a:endParaRPr lang="en-US" altLang="en-US" sz="2800" dirty="0"/>
          </a:p>
          <a:p>
            <a:pPr marL="139700" lvl="0">
              <a:buSzPts val="1400"/>
              <a:defRPr/>
            </a:pPr>
            <a:r>
              <a:rPr lang="en-US" altLang="en-US" sz="2800" b="1" dirty="0"/>
              <a:t>Mode: </a:t>
            </a:r>
            <a:r>
              <a:rPr lang="en-US" altLang="en-US" sz="2800" dirty="0"/>
              <a:t>Most frequently observed value</a:t>
            </a:r>
          </a:p>
          <a:p>
            <a:endParaRPr lang="en-US" sz="2800" b="1" dirty="0"/>
          </a:p>
        </p:txBody>
      </p:sp>
    </p:spTree>
    <p:extLst>
      <p:ext uri="{BB962C8B-B14F-4D97-AF65-F5344CB8AC3E}">
        <p14:creationId xmlns:p14="http://schemas.microsoft.com/office/powerpoint/2010/main" val="192609406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2" name="Rectangle 4">
            <a:extLst>
              <a:ext uri="{FF2B5EF4-FFF2-40B4-BE49-F238E27FC236}">
                <a16:creationId xmlns:a16="http://schemas.microsoft.com/office/drawing/2014/main" id="{108CF05F-50AE-824E-A807-925B2F2C5076}"/>
              </a:ext>
            </a:extLst>
          </p:cNvPr>
          <p:cNvSpPr>
            <a:spLocks noGrp="1" noChangeArrowheads="1"/>
          </p:cNvSpPr>
          <p:nvPr>
            <p:ph type="title"/>
          </p:nvPr>
        </p:nvSpPr>
        <p:spPr/>
        <p:txBody>
          <a:bodyPr/>
          <a:lstStyle/>
          <a:p>
            <a:pPr>
              <a:lnSpc>
                <a:spcPct val="110000"/>
              </a:lnSpc>
            </a:pPr>
            <a:r>
              <a:rPr lang="en-US" altLang="en-US" sz="4000" dirty="0"/>
              <a:t>Mean</a:t>
            </a:r>
          </a:p>
        </p:txBody>
      </p:sp>
      <p:sp>
        <p:nvSpPr>
          <p:cNvPr id="19" name="Line 8">
            <a:extLst>
              <a:ext uri="{FF2B5EF4-FFF2-40B4-BE49-F238E27FC236}">
                <a16:creationId xmlns:a16="http://schemas.microsoft.com/office/drawing/2014/main" id="{4581B211-60D8-EB4A-B7A9-88AC1A04BA9E}"/>
              </a:ext>
            </a:extLst>
          </p:cNvPr>
          <p:cNvSpPr>
            <a:spLocks noChangeShapeType="1"/>
          </p:cNvSpPr>
          <p:nvPr/>
        </p:nvSpPr>
        <p:spPr bwMode="auto">
          <a:xfrm flipH="1" flipV="1">
            <a:off x="4734560" y="4524396"/>
            <a:ext cx="685800" cy="228600"/>
          </a:xfrm>
          <a:prstGeom prst="line">
            <a:avLst/>
          </a:prstGeom>
          <a:noFill/>
          <a:ln w="19050">
            <a:solidFill>
              <a:schemeClr val="hlink"/>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0" name="Text Box 6">
            <a:extLst>
              <a:ext uri="{FF2B5EF4-FFF2-40B4-BE49-F238E27FC236}">
                <a16:creationId xmlns:a16="http://schemas.microsoft.com/office/drawing/2014/main" id="{9BF2DA80-3994-6849-A3F1-5F05DCC16490}"/>
              </a:ext>
            </a:extLst>
          </p:cNvPr>
          <p:cNvSpPr txBox="1">
            <a:spLocks noChangeArrowheads="1"/>
          </p:cNvSpPr>
          <p:nvPr/>
        </p:nvSpPr>
        <p:spPr bwMode="auto">
          <a:xfrm>
            <a:off x="5420360" y="4524396"/>
            <a:ext cx="1905000" cy="406400"/>
          </a:xfrm>
          <a:prstGeom prst="rect">
            <a:avLst/>
          </a:prstGeom>
          <a:solidFill>
            <a:srgbClr val="FDE0B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000" b="0"/>
              <a:t>Sample size</a:t>
            </a:r>
          </a:p>
        </p:txBody>
      </p:sp>
      <p:graphicFrame>
        <p:nvGraphicFramePr>
          <p:cNvPr id="21" name="Object 12">
            <a:extLst>
              <a:ext uri="{FF2B5EF4-FFF2-40B4-BE49-F238E27FC236}">
                <a16:creationId xmlns:a16="http://schemas.microsoft.com/office/drawing/2014/main" id="{C52A5F65-2D73-0349-85D2-3AF9B811856B}"/>
              </a:ext>
            </a:extLst>
          </p:cNvPr>
          <p:cNvGraphicFramePr>
            <a:graphicFrameLocks noChangeAspect="1"/>
          </p:cNvGraphicFramePr>
          <p:nvPr>
            <p:extLst>
              <p:ext uri="{D42A27DB-BD31-4B8C-83A1-F6EECF244321}">
                <p14:modId xmlns:p14="http://schemas.microsoft.com/office/powerpoint/2010/main" val="1354574087"/>
              </p:ext>
            </p:extLst>
          </p:nvPr>
        </p:nvGraphicFramePr>
        <p:xfrm>
          <a:off x="1838960" y="3305196"/>
          <a:ext cx="3848100" cy="1327150"/>
        </p:xfrm>
        <a:graphic>
          <a:graphicData uri="http://schemas.openxmlformats.org/presentationml/2006/ole">
            <mc:AlternateContent xmlns:mc="http://schemas.openxmlformats.org/markup-compatibility/2006">
              <mc:Choice xmlns:v="urn:schemas-microsoft-com:vml" Requires="v">
                <p:oleObj spid="_x0000_s196711" name="Equation" r:id="rId4" imgW="40665400" imgH="14046200" progId="Equation.3">
                  <p:embed/>
                </p:oleObj>
              </mc:Choice>
              <mc:Fallback>
                <p:oleObj name="Equation" r:id="rId4" imgW="40665400" imgH="14046200" progId="Equation.3">
                  <p:embed/>
                  <p:pic>
                    <p:nvPicPr>
                      <p:cNvPr id="55308" name="Object 12">
                        <a:extLst>
                          <a:ext uri="{FF2B5EF4-FFF2-40B4-BE49-F238E27FC236}">
                            <a16:creationId xmlns:a16="http://schemas.microsoft.com/office/drawing/2014/main" id="{E4216997-DA80-B847-B323-3535C53F34A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38960" y="3305196"/>
                        <a:ext cx="3848100" cy="1327150"/>
                      </a:xfrm>
                      <a:prstGeom prst="rect">
                        <a:avLst/>
                      </a:prstGeom>
                      <a:noFill/>
                      <a:ln>
                        <a:noFill/>
                      </a:ln>
                      <a:effectLst/>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2" name="Text Box 13">
            <a:extLst>
              <a:ext uri="{FF2B5EF4-FFF2-40B4-BE49-F238E27FC236}">
                <a16:creationId xmlns:a16="http://schemas.microsoft.com/office/drawing/2014/main" id="{0F11A67C-552D-5348-A482-8FCEE7AF8B88}"/>
              </a:ext>
            </a:extLst>
          </p:cNvPr>
          <p:cNvSpPr txBox="1">
            <a:spLocks noChangeArrowheads="1"/>
          </p:cNvSpPr>
          <p:nvPr/>
        </p:nvSpPr>
        <p:spPr bwMode="auto">
          <a:xfrm>
            <a:off x="6182360" y="3762396"/>
            <a:ext cx="1752600" cy="711200"/>
          </a:xfrm>
          <a:prstGeom prst="rect">
            <a:avLst/>
          </a:prstGeom>
          <a:solidFill>
            <a:srgbClr val="FDE0B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000" b="0"/>
              <a:t>Observed values</a:t>
            </a:r>
          </a:p>
        </p:txBody>
      </p:sp>
      <p:sp>
        <p:nvSpPr>
          <p:cNvPr id="23" name="Line 14">
            <a:extLst>
              <a:ext uri="{FF2B5EF4-FFF2-40B4-BE49-F238E27FC236}">
                <a16:creationId xmlns:a16="http://schemas.microsoft.com/office/drawing/2014/main" id="{CC8214E0-C52E-1246-B3AF-06DC150D4519}"/>
              </a:ext>
            </a:extLst>
          </p:cNvPr>
          <p:cNvSpPr>
            <a:spLocks noChangeShapeType="1"/>
          </p:cNvSpPr>
          <p:nvPr/>
        </p:nvSpPr>
        <p:spPr bwMode="auto">
          <a:xfrm flipH="1" flipV="1">
            <a:off x="5648960" y="3990996"/>
            <a:ext cx="533400" cy="0"/>
          </a:xfrm>
          <a:prstGeom prst="line">
            <a:avLst/>
          </a:prstGeom>
          <a:noFill/>
          <a:ln w="19050">
            <a:solidFill>
              <a:schemeClr val="hlink"/>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aphicFrame>
        <p:nvGraphicFramePr>
          <p:cNvPr id="24" name="Object 16">
            <a:extLst>
              <a:ext uri="{FF2B5EF4-FFF2-40B4-BE49-F238E27FC236}">
                <a16:creationId xmlns:a16="http://schemas.microsoft.com/office/drawing/2014/main" id="{9BA594E2-40D6-ED4F-B852-5C8BBDE5CF1F}"/>
              </a:ext>
            </a:extLst>
          </p:cNvPr>
          <p:cNvGraphicFramePr>
            <a:graphicFrameLocks noChangeAspect="1"/>
          </p:cNvGraphicFramePr>
          <p:nvPr>
            <p:extLst>
              <p:ext uri="{D42A27DB-BD31-4B8C-83A1-F6EECF244321}">
                <p14:modId xmlns:p14="http://schemas.microsoft.com/office/powerpoint/2010/main" val="3287685348"/>
              </p:ext>
            </p:extLst>
          </p:nvPr>
        </p:nvGraphicFramePr>
        <p:xfrm>
          <a:off x="1838960" y="1640236"/>
          <a:ext cx="3848100" cy="1327150"/>
        </p:xfrm>
        <a:graphic>
          <a:graphicData uri="http://schemas.openxmlformats.org/presentationml/2006/ole">
            <mc:AlternateContent xmlns:mc="http://schemas.openxmlformats.org/markup-compatibility/2006">
              <mc:Choice xmlns:v="urn:schemas-microsoft-com:vml" Requires="v">
                <p:oleObj spid="_x0000_s196712" name="Equation" r:id="rId6" imgW="40665400" imgH="14046200" progId="Equation.3">
                  <p:embed/>
                </p:oleObj>
              </mc:Choice>
              <mc:Fallback>
                <p:oleObj name="Equation" r:id="rId6" imgW="40665400" imgH="14046200" progId="Equation.3">
                  <p:embed/>
                  <p:pic>
                    <p:nvPicPr>
                      <p:cNvPr id="55312" name="Object 16">
                        <a:extLst>
                          <a:ext uri="{FF2B5EF4-FFF2-40B4-BE49-F238E27FC236}">
                            <a16:creationId xmlns:a16="http://schemas.microsoft.com/office/drawing/2014/main" id="{ACDE2E2A-189A-164D-9888-D9B0B767CC8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38960" y="1640236"/>
                        <a:ext cx="3848100" cy="1327150"/>
                      </a:xfrm>
                      <a:prstGeom prst="rect">
                        <a:avLst/>
                      </a:prstGeom>
                      <a:noFill/>
                      <a:ln>
                        <a:noFill/>
                      </a:ln>
                      <a:effectLst/>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5" name="Line 17">
            <a:extLst>
              <a:ext uri="{FF2B5EF4-FFF2-40B4-BE49-F238E27FC236}">
                <a16:creationId xmlns:a16="http://schemas.microsoft.com/office/drawing/2014/main" id="{0EE13ADD-A940-1C4A-AFFF-50701853CC29}"/>
              </a:ext>
            </a:extLst>
          </p:cNvPr>
          <p:cNvSpPr>
            <a:spLocks noChangeShapeType="1"/>
          </p:cNvSpPr>
          <p:nvPr/>
        </p:nvSpPr>
        <p:spPr bwMode="auto">
          <a:xfrm flipH="1" flipV="1">
            <a:off x="4783772" y="2834036"/>
            <a:ext cx="685800" cy="228600"/>
          </a:xfrm>
          <a:prstGeom prst="line">
            <a:avLst/>
          </a:prstGeom>
          <a:noFill/>
          <a:ln w="19050">
            <a:solidFill>
              <a:schemeClr val="hlink"/>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6" name="Text Box 18">
            <a:extLst>
              <a:ext uri="{FF2B5EF4-FFF2-40B4-BE49-F238E27FC236}">
                <a16:creationId xmlns:a16="http://schemas.microsoft.com/office/drawing/2014/main" id="{F567F17C-181D-4241-95CB-5D16C1CBB701}"/>
              </a:ext>
            </a:extLst>
          </p:cNvPr>
          <p:cNvSpPr txBox="1">
            <a:spLocks noChangeArrowheads="1"/>
          </p:cNvSpPr>
          <p:nvPr/>
        </p:nvSpPr>
        <p:spPr bwMode="auto">
          <a:xfrm>
            <a:off x="5469572" y="2834036"/>
            <a:ext cx="2057400" cy="406400"/>
          </a:xfrm>
          <a:prstGeom prst="rect">
            <a:avLst/>
          </a:prstGeom>
          <a:solidFill>
            <a:srgbClr val="CBDDF7"/>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000" b="0"/>
              <a:t>Population size</a:t>
            </a:r>
          </a:p>
        </p:txBody>
      </p:sp>
      <p:sp>
        <p:nvSpPr>
          <p:cNvPr id="27" name="Text Box 19">
            <a:extLst>
              <a:ext uri="{FF2B5EF4-FFF2-40B4-BE49-F238E27FC236}">
                <a16:creationId xmlns:a16="http://schemas.microsoft.com/office/drawing/2014/main" id="{8520CBD1-FA19-444B-A464-99788D7D483E}"/>
              </a:ext>
            </a:extLst>
          </p:cNvPr>
          <p:cNvSpPr txBox="1">
            <a:spLocks noChangeArrowheads="1"/>
          </p:cNvSpPr>
          <p:nvPr/>
        </p:nvSpPr>
        <p:spPr bwMode="auto">
          <a:xfrm>
            <a:off x="6231572" y="2072036"/>
            <a:ext cx="1752600" cy="711200"/>
          </a:xfrm>
          <a:prstGeom prst="rect">
            <a:avLst/>
          </a:prstGeom>
          <a:solidFill>
            <a:srgbClr val="CBDDF7"/>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000" b="0" dirty="0"/>
              <a:t>Population values</a:t>
            </a:r>
          </a:p>
        </p:txBody>
      </p:sp>
      <p:sp>
        <p:nvSpPr>
          <p:cNvPr id="28" name="Line 20">
            <a:extLst>
              <a:ext uri="{FF2B5EF4-FFF2-40B4-BE49-F238E27FC236}">
                <a16:creationId xmlns:a16="http://schemas.microsoft.com/office/drawing/2014/main" id="{7D4029F1-A805-B44B-8F65-5F15BC331209}"/>
              </a:ext>
            </a:extLst>
          </p:cNvPr>
          <p:cNvSpPr>
            <a:spLocks noChangeShapeType="1"/>
          </p:cNvSpPr>
          <p:nvPr/>
        </p:nvSpPr>
        <p:spPr bwMode="auto">
          <a:xfrm flipH="1" flipV="1">
            <a:off x="5698172" y="2300636"/>
            <a:ext cx="533400" cy="0"/>
          </a:xfrm>
          <a:prstGeom prst="line">
            <a:avLst/>
          </a:prstGeom>
          <a:noFill/>
          <a:ln w="19050">
            <a:solidFill>
              <a:schemeClr val="hlink"/>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4" name="TextBox 3">
            <a:extLst>
              <a:ext uri="{FF2B5EF4-FFF2-40B4-BE49-F238E27FC236}">
                <a16:creationId xmlns:a16="http://schemas.microsoft.com/office/drawing/2014/main" id="{7A0EC3DD-E780-2344-84BB-ED04D030A7C0}"/>
              </a:ext>
            </a:extLst>
          </p:cNvPr>
          <p:cNvSpPr txBox="1"/>
          <p:nvPr/>
        </p:nvSpPr>
        <p:spPr>
          <a:xfrm>
            <a:off x="280892" y="1315720"/>
            <a:ext cx="2236510" cy="400110"/>
          </a:xfrm>
          <a:prstGeom prst="rect">
            <a:avLst/>
          </a:prstGeom>
          <a:noFill/>
        </p:spPr>
        <p:txBody>
          <a:bodyPr wrap="none" rtlCol="0">
            <a:spAutoFit/>
          </a:bodyPr>
          <a:lstStyle/>
          <a:p>
            <a:r>
              <a:rPr lang="en-US" sz="2000" b="1" dirty="0"/>
              <a:t>Population Mean</a:t>
            </a:r>
          </a:p>
        </p:txBody>
      </p:sp>
      <p:sp>
        <p:nvSpPr>
          <p:cNvPr id="5" name="Rectangle 4">
            <a:extLst>
              <a:ext uri="{FF2B5EF4-FFF2-40B4-BE49-F238E27FC236}">
                <a16:creationId xmlns:a16="http://schemas.microsoft.com/office/drawing/2014/main" id="{600CD756-6DF5-8B42-8C9A-C2D3F6A82014}"/>
              </a:ext>
            </a:extLst>
          </p:cNvPr>
          <p:cNvSpPr/>
          <p:nvPr/>
        </p:nvSpPr>
        <p:spPr>
          <a:xfrm>
            <a:off x="280892" y="3062636"/>
            <a:ext cx="1822935" cy="400110"/>
          </a:xfrm>
          <a:prstGeom prst="rect">
            <a:avLst/>
          </a:prstGeom>
        </p:spPr>
        <p:txBody>
          <a:bodyPr wrap="none">
            <a:spAutoFit/>
          </a:bodyPr>
          <a:lstStyle/>
          <a:p>
            <a:r>
              <a:rPr lang="en-US" sz="2000" b="1" dirty="0"/>
              <a:t>Sample Mean</a:t>
            </a:r>
          </a:p>
        </p:txBody>
      </p:sp>
    </p:spTree>
    <p:extLst>
      <p:ext uri="{BB962C8B-B14F-4D97-AF65-F5344CB8AC3E}">
        <p14:creationId xmlns:p14="http://schemas.microsoft.com/office/powerpoint/2010/main" val="155156956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Population vs Sample</a:t>
            </a:r>
          </a:p>
        </p:txBody>
      </p:sp>
      <p:sp>
        <p:nvSpPr>
          <p:cNvPr id="3" name="Content Placeholder 2"/>
          <p:cNvSpPr>
            <a:spLocks noGrp="1"/>
          </p:cNvSpPr>
          <p:nvPr>
            <p:ph type="body" idx="1"/>
          </p:nvPr>
        </p:nvSpPr>
        <p:spPr/>
        <p:txBody>
          <a:bodyPr/>
          <a:lstStyle/>
          <a:p>
            <a:r>
              <a:rPr lang="en-US" b="1" dirty="0"/>
              <a:t>Population</a:t>
            </a:r>
            <a:r>
              <a:rPr lang="en-US" dirty="0"/>
              <a:t>: </a:t>
            </a:r>
            <a:r>
              <a:rPr lang="en-US" u="sng" dirty="0"/>
              <a:t>all</a:t>
            </a:r>
            <a:r>
              <a:rPr lang="en-US" dirty="0"/>
              <a:t> members of a group in a study</a:t>
            </a:r>
          </a:p>
          <a:p>
            <a:pPr lvl="1"/>
            <a:r>
              <a:rPr lang="en-US" dirty="0"/>
              <a:t>Ex. The average height of men</a:t>
            </a:r>
          </a:p>
          <a:p>
            <a:pPr lvl="1"/>
            <a:r>
              <a:rPr lang="en-US" dirty="0"/>
              <a:t>The average height of living male ≥ 18yr in USA between 2001 and 2010</a:t>
            </a:r>
          </a:p>
          <a:p>
            <a:pPr lvl="1"/>
            <a:r>
              <a:rPr lang="en-US" dirty="0"/>
              <a:t>The average height of all male students ≥ 18yr</a:t>
            </a:r>
          </a:p>
          <a:p>
            <a:r>
              <a:rPr lang="en-US" b="1" dirty="0"/>
              <a:t>Sample</a:t>
            </a:r>
            <a:r>
              <a:rPr lang="en-US" dirty="0"/>
              <a:t>: a </a:t>
            </a:r>
            <a:r>
              <a:rPr lang="en-US" u="sng" dirty="0"/>
              <a:t>subset</a:t>
            </a:r>
            <a:r>
              <a:rPr lang="en-US" dirty="0"/>
              <a:t> of  the members in the population</a:t>
            </a:r>
          </a:p>
          <a:p>
            <a:pPr lvl="1"/>
            <a:r>
              <a:rPr lang="en-US" dirty="0"/>
              <a:t>Most studies choose to sample the population due to cost/time or other factors</a:t>
            </a:r>
          </a:p>
          <a:p>
            <a:pPr lvl="1"/>
            <a:r>
              <a:rPr lang="en-US" dirty="0"/>
              <a:t>Each sample is only one of many possible subsets of the population</a:t>
            </a:r>
          </a:p>
          <a:p>
            <a:pPr lvl="1"/>
            <a:r>
              <a:rPr lang="en-US" dirty="0"/>
              <a:t>May or may not be representative of the whole population</a:t>
            </a:r>
          </a:p>
          <a:p>
            <a:pPr lvl="1"/>
            <a:r>
              <a:rPr lang="en-US" dirty="0"/>
              <a:t>Sample size and sampling procedure is important</a:t>
            </a:r>
          </a:p>
          <a:p>
            <a:pPr lvl="1"/>
            <a:endParaRPr lang="en-US" dirty="0"/>
          </a:p>
        </p:txBody>
      </p:sp>
    </p:spTree>
    <p:extLst>
      <p:ext uri="{BB962C8B-B14F-4D97-AF65-F5344CB8AC3E}">
        <p14:creationId xmlns:p14="http://schemas.microsoft.com/office/powerpoint/2010/main" val="142805344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2" name="Rectangle 4">
            <a:extLst>
              <a:ext uri="{FF2B5EF4-FFF2-40B4-BE49-F238E27FC236}">
                <a16:creationId xmlns:a16="http://schemas.microsoft.com/office/drawing/2014/main" id="{108CF05F-50AE-824E-A807-925B2F2C5076}"/>
              </a:ext>
            </a:extLst>
          </p:cNvPr>
          <p:cNvSpPr>
            <a:spLocks noGrp="1" noChangeArrowheads="1"/>
          </p:cNvSpPr>
          <p:nvPr>
            <p:ph type="title"/>
          </p:nvPr>
        </p:nvSpPr>
        <p:spPr/>
        <p:txBody>
          <a:bodyPr/>
          <a:lstStyle/>
          <a:p>
            <a:pPr>
              <a:lnSpc>
                <a:spcPct val="110000"/>
              </a:lnSpc>
            </a:pPr>
            <a:r>
              <a:rPr lang="en-US" altLang="en-US" sz="4000" dirty="0"/>
              <a:t>Median</a:t>
            </a:r>
          </a:p>
        </p:txBody>
      </p:sp>
      <p:sp>
        <p:nvSpPr>
          <p:cNvPr id="3" name="Text Placeholder 2">
            <a:extLst>
              <a:ext uri="{FF2B5EF4-FFF2-40B4-BE49-F238E27FC236}">
                <a16:creationId xmlns:a16="http://schemas.microsoft.com/office/drawing/2014/main" id="{3DF052B1-3DEB-D545-A85F-B4FACED88010}"/>
              </a:ext>
            </a:extLst>
          </p:cNvPr>
          <p:cNvSpPr>
            <a:spLocks noGrp="1"/>
          </p:cNvSpPr>
          <p:nvPr>
            <p:ph type="body" idx="1"/>
          </p:nvPr>
        </p:nvSpPr>
        <p:spPr/>
        <p:txBody>
          <a:bodyPr/>
          <a:lstStyle/>
          <a:p>
            <a:r>
              <a:rPr lang="en-US" altLang="en-US" sz="2400" dirty="0">
                <a:solidFill>
                  <a:schemeClr val="tx1"/>
                </a:solidFill>
              </a:rPr>
              <a:t>The “Middle” of the data (sorted)</a:t>
            </a:r>
          </a:p>
          <a:p>
            <a:pPr lvl="1"/>
            <a:r>
              <a:rPr lang="en-US" altLang="en-US" sz="2000" dirty="0">
                <a:solidFill>
                  <a:schemeClr val="tx1"/>
                </a:solidFill>
              </a:rPr>
              <a:t>If the number of values is odd, the median is the middle number</a:t>
            </a:r>
          </a:p>
          <a:p>
            <a:pPr lvl="1"/>
            <a:r>
              <a:rPr lang="en-US" altLang="en-US" sz="2000" dirty="0">
                <a:solidFill>
                  <a:schemeClr val="tx1"/>
                </a:solidFill>
              </a:rPr>
              <a:t>If the number of values is even, the median is the average of the two middle numbers</a:t>
            </a:r>
          </a:p>
          <a:p>
            <a:pPr lvl="1"/>
            <a:r>
              <a:rPr lang="en-US" altLang="en-US" sz="2000" dirty="0">
                <a:solidFill>
                  <a:schemeClr val="tx1"/>
                </a:solidFill>
              </a:rPr>
              <a:t>Not affected by extreme values</a:t>
            </a:r>
          </a:p>
          <a:p>
            <a:endParaRPr lang="en-US" dirty="0">
              <a:solidFill>
                <a:schemeClr val="tx1"/>
              </a:solidFill>
            </a:endParaRPr>
          </a:p>
        </p:txBody>
      </p:sp>
    </p:spTree>
    <p:extLst>
      <p:ext uri="{BB962C8B-B14F-4D97-AF65-F5344CB8AC3E}">
        <p14:creationId xmlns:p14="http://schemas.microsoft.com/office/powerpoint/2010/main" val="415331484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2" name="Rectangle 4">
            <a:extLst>
              <a:ext uri="{FF2B5EF4-FFF2-40B4-BE49-F238E27FC236}">
                <a16:creationId xmlns:a16="http://schemas.microsoft.com/office/drawing/2014/main" id="{108CF05F-50AE-824E-A807-925B2F2C5076}"/>
              </a:ext>
            </a:extLst>
          </p:cNvPr>
          <p:cNvSpPr>
            <a:spLocks noGrp="1" noChangeArrowheads="1"/>
          </p:cNvSpPr>
          <p:nvPr>
            <p:ph type="title" idx="4294967295"/>
          </p:nvPr>
        </p:nvSpPr>
        <p:spPr>
          <a:xfrm>
            <a:off x="0" y="101600"/>
            <a:ext cx="7315200" cy="1012825"/>
          </a:xfrm>
        </p:spPr>
        <p:txBody>
          <a:bodyPr/>
          <a:lstStyle/>
          <a:p>
            <a:pPr>
              <a:lnSpc>
                <a:spcPct val="110000"/>
              </a:lnSpc>
            </a:pPr>
            <a:r>
              <a:rPr lang="en-US" altLang="en-US" sz="4000" dirty="0"/>
              <a:t>Median</a:t>
            </a:r>
          </a:p>
        </p:txBody>
      </p:sp>
      <p:pic>
        <p:nvPicPr>
          <p:cNvPr id="5" name="Picture 4">
            <a:extLst>
              <a:ext uri="{FF2B5EF4-FFF2-40B4-BE49-F238E27FC236}">
                <a16:creationId xmlns:a16="http://schemas.microsoft.com/office/drawing/2014/main" id="{9B10D26B-5985-4446-89A2-B71C56B1A769}"/>
              </a:ext>
            </a:extLst>
          </p:cNvPr>
          <p:cNvPicPr>
            <a:picLocks noChangeAspect="1"/>
          </p:cNvPicPr>
          <p:nvPr/>
        </p:nvPicPr>
        <p:blipFill>
          <a:blip r:embed="rId3"/>
          <a:stretch>
            <a:fillRect/>
          </a:stretch>
        </p:blipFill>
        <p:spPr>
          <a:xfrm>
            <a:off x="883920" y="0"/>
            <a:ext cx="7315500" cy="4968444"/>
          </a:xfrm>
          <a:prstGeom prst="rect">
            <a:avLst/>
          </a:prstGeom>
        </p:spPr>
      </p:pic>
    </p:spTree>
    <p:extLst>
      <p:ext uri="{BB962C8B-B14F-4D97-AF65-F5344CB8AC3E}">
        <p14:creationId xmlns:p14="http://schemas.microsoft.com/office/powerpoint/2010/main" val="207198048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2" name="Rectangle 4">
            <a:extLst>
              <a:ext uri="{FF2B5EF4-FFF2-40B4-BE49-F238E27FC236}">
                <a16:creationId xmlns:a16="http://schemas.microsoft.com/office/drawing/2014/main" id="{108CF05F-50AE-824E-A807-925B2F2C5076}"/>
              </a:ext>
            </a:extLst>
          </p:cNvPr>
          <p:cNvSpPr>
            <a:spLocks noGrp="1" noChangeArrowheads="1"/>
          </p:cNvSpPr>
          <p:nvPr>
            <p:ph type="title"/>
          </p:nvPr>
        </p:nvSpPr>
        <p:spPr/>
        <p:txBody>
          <a:bodyPr/>
          <a:lstStyle/>
          <a:p>
            <a:pPr>
              <a:lnSpc>
                <a:spcPct val="110000"/>
              </a:lnSpc>
            </a:pPr>
            <a:r>
              <a:rPr lang="en-US" altLang="en-US" sz="4000" dirty="0"/>
              <a:t>Mode</a:t>
            </a:r>
          </a:p>
        </p:txBody>
      </p:sp>
      <p:sp>
        <p:nvSpPr>
          <p:cNvPr id="3" name="Text Placeholder 2">
            <a:extLst>
              <a:ext uri="{FF2B5EF4-FFF2-40B4-BE49-F238E27FC236}">
                <a16:creationId xmlns:a16="http://schemas.microsoft.com/office/drawing/2014/main" id="{3DF052B1-3DEB-D545-A85F-B4FACED88010}"/>
              </a:ext>
            </a:extLst>
          </p:cNvPr>
          <p:cNvSpPr>
            <a:spLocks noGrp="1"/>
          </p:cNvSpPr>
          <p:nvPr>
            <p:ph type="body" idx="1"/>
          </p:nvPr>
        </p:nvSpPr>
        <p:spPr/>
        <p:txBody>
          <a:bodyPr/>
          <a:lstStyle/>
          <a:p>
            <a:r>
              <a:rPr lang="en-US" altLang="en-US" sz="2400" dirty="0">
                <a:solidFill>
                  <a:schemeClr val="tx1"/>
                </a:solidFill>
              </a:rPr>
              <a:t>The most frequent value in the data.</a:t>
            </a:r>
          </a:p>
          <a:p>
            <a:r>
              <a:rPr lang="en-US" altLang="en-US" sz="2400" dirty="0">
                <a:solidFill>
                  <a:schemeClr val="tx1"/>
                </a:solidFill>
              </a:rPr>
              <a:t>Not effected by extreme values.</a:t>
            </a:r>
          </a:p>
          <a:p>
            <a:r>
              <a:rPr lang="en-US" altLang="en-US" sz="2400" dirty="0">
                <a:solidFill>
                  <a:schemeClr val="tx1"/>
                </a:solidFill>
              </a:rPr>
              <a:t>Used for both numerical and categorical data.</a:t>
            </a:r>
          </a:p>
          <a:p>
            <a:r>
              <a:rPr lang="en-US" altLang="en-US" sz="2400" dirty="0">
                <a:solidFill>
                  <a:schemeClr val="tx1"/>
                </a:solidFill>
              </a:rPr>
              <a:t>There may be one, several, or no modes.</a:t>
            </a:r>
          </a:p>
        </p:txBody>
      </p:sp>
      <p:sp>
        <p:nvSpPr>
          <p:cNvPr id="4" name="Line 4">
            <a:extLst>
              <a:ext uri="{FF2B5EF4-FFF2-40B4-BE49-F238E27FC236}">
                <a16:creationId xmlns:a16="http://schemas.microsoft.com/office/drawing/2014/main" id="{22D7EDA7-9599-1044-B408-D58BEFA1D924}"/>
              </a:ext>
            </a:extLst>
          </p:cNvPr>
          <p:cNvSpPr>
            <a:spLocks noChangeShapeType="1"/>
          </p:cNvSpPr>
          <p:nvPr/>
        </p:nvSpPr>
        <p:spPr bwMode="auto">
          <a:xfrm>
            <a:off x="615950" y="4240381"/>
            <a:ext cx="335438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 name="Rectangle 5">
            <a:extLst>
              <a:ext uri="{FF2B5EF4-FFF2-40B4-BE49-F238E27FC236}">
                <a16:creationId xmlns:a16="http://schemas.microsoft.com/office/drawing/2014/main" id="{2AA63D7D-8FD6-B64C-B31C-CA687B8332DB}"/>
              </a:ext>
            </a:extLst>
          </p:cNvPr>
          <p:cNvSpPr>
            <a:spLocks noChangeArrowheads="1"/>
          </p:cNvSpPr>
          <p:nvPr/>
        </p:nvSpPr>
        <p:spPr bwMode="auto">
          <a:xfrm>
            <a:off x="457200" y="4234031"/>
            <a:ext cx="5410200" cy="363537"/>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eaLnBrk="0" hangingPunct="0">
              <a:spcBef>
                <a:spcPct val="50000"/>
              </a:spcBef>
            </a:pPr>
            <a:r>
              <a:rPr lang="en-US" altLang="en-US" sz="1600"/>
              <a:t>0   1   2   3   4   5   6   7   8   9   10   11   12   13   14</a:t>
            </a:r>
            <a:r>
              <a:rPr lang="en-US" altLang="en-US" sz="1800"/>
              <a:t>   </a:t>
            </a:r>
          </a:p>
        </p:txBody>
      </p:sp>
      <p:sp>
        <p:nvSpPr>
          <p:cNvPr id="6" name="Oval 6">
            <a:extLst>
              <a:ext uri="{FF2B5EF4-FFF2-40B4-BE49-F238E27FC236}">
                <a16:creationId xmlns:a16="http://schemas.microsoft.com/office/drawing/2014/main" id="{E43CD9FE-39A5-F641-9565-263FE9EF14EB}"/>
              </a:ext>
            </a:extLst>
          </p:cNvPr>
          <p:cNvSpPr>
            <a:spLocks noChangeArrowheads="1"/>
          </p:cNvSpPr>
          <p:nvPr/>
        </p:nvSpPr>
        <p:spPr bwMode="auto">
          <a:xfrm>
            <a:off x="762000" y="4011781"/>
            <a:ext cx="228600" cy="228600"/>
          </a:xfrm>
          <a:prstGeom prst="ellipse">
            <a:avLst/>
          </a:prstGeom>
          <a:solidFill>
            <a:schemeClr val="fo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 name="Oval 7">
            <a:extLst>
              <a:ext uri="{FF2B5EF4-FFF2-40B4-BE49-F238E27FC236}">
                <a16:creationId xmlns:a16="http://schemas.microsoft.com/office/drawing/2014/main" id="{83D3784A-10BB-ED47-9C80-4E16477E1A56}"/>
              </a:ext>
            </a:extLst>
          </p:cNvPr>
          <p:cNvSpPr>
            <a:spLocks noChangeArrowheads="1"/>
          </p:cNvSpPr>
          <p:nvPr/>
        </p:nvSpPr>
        <p:spPr bwMode="auto">
          <a:xfrm>
            <a:off x="1360488" y="4011781"/>
            <a:ext cx="228600" cy="228600"/>
          </a:xfrm>
          <a:prstGeom prst="ellipse">
            <a:avLst/>
          </a:prstGeom>
          <a:solidFill>
            <a:schemeClr val="fo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 name="Oval 8">
            <a:extLst>
              <a:ext uri="{FF2B5EF4-FFF2-40B4-BE49-F238E27FC236}">
                <a16:creationId xmlns:a16="http://schemas.microsoft.com/office/drawing/2014/main" id="{4E36DC35-8610-4443-8FD0-07592A6898EB}"/>
              </a:ext>
            </a:extLst>
          </p:cNvPr>
          <p:cNvSpPr>
            <a:spLocks noChangeArrowheads="1"/>
          </p:cNvSpPr>
          <p:nvPr/>
        </p:nvSpPr>
        <p:spPr bwMode="auto">
          <a:xfrm>
            <a:off x="1893888" y="4011781"/>
            <a:ext cx="228600" cy="228600"/>
          </a:xfrm>
          <a:prstGeom prst="ellipse">
            <a:avLst/>
          </a:prstGeom>
          <a:solidFill>
            <a:schemeClr val="fo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 name="Oval 9">
            <a:extLst>
              <a:ext uri="{FF2B5EF4-FFF2-40B4-BE49-F238E27FC236}">
                <a16:creationId xmlns:a16="http://schemas.microsoft.com/office/drawing/2014/main" id="{1FEA25CA-BBB3-8747-8056-1A2CF7727D18}"/>
              </a:ext>
            </a:extLst>
          </p:cNvPr>
          <p:cNvSpPr>
            <a:spLocks noChangeArrowheads="1"/>
          </p:cNvSpPr>
          <p:nvPr/>
        </p:nvSpPr>
        <p:spPr bwMode="auto">
          <a:xfrm>
            <a:off x="2503488" y="4011781"/>
            <a:ext cx="228600" cy="228600"/>
          </a:xfrm>
          <a:prstGeom prst="ellipse">
            <a:avLst/>
          </a:prstGeom>
          <a:solidFill>
            <a:schemeClr val="fo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 name="Oval 10">
            <a:extLst>
              <a:ext uri="{FF2B5EF4-FFF2-40B4-BE49-F238E27FC236}">
                <a16:creationId xmlns:a16="http://schemas.microsoft.com/office/drawing/2014/main" id="{162DF7CA-0898-E64C-A1CC-03A1B4851F9C}"/>
              </a:ext>
            </a:extLst>
          </p:cNvPr>
          <p:cNvSpPr>
            <a:spLocks noChangeArrowheads="1"/>
          </p:cNvSpPr>
          <p:nvPr/>
        </p:nvSpPr>
        <p:spPr bwMode="auto">
          <a:xfrm>
            <a:off x="1893888" y="3783181"/>
            <a:ext cx="228600" cy="228600"/>
          </a:xfrm>
          <a:prstGeom prst="ellipse">
            <a:avLst/>
          </a:prstGeom>
          <a:solidFill>
            <a:schemeClr val="fo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 name="Oval 11">
            <a:extLst>
              <a:ext uri="{FF2B5EF4-FFF2-40B4-BE49-F238E27FC236}">
                <a16:creationId xmlns:a16="http://schemas.microsoft.com/office/drawing/2014/main" id="{BC6FD99E-A503-7F48-9AF7-0667BEE8D20B}"/>
              </a:ext>
            </a:extLst>
          </p:cNvPr>
          <p:cNvSpPr>
            <a:spLocks noChangeArrowheads="1"/>
          </p:cNvSpPr>
          <p:nvPr/>
        </p:nvSpPr>
        <p:spPr bwMode="auto">
          <a:xfrm>
            <a:off x="3036888" y="4011781"/>
            <a:ext cx="228600" cy="228600"/>
          </a:xfrm>
          <a:prstGeom prst="ellipse">
            <a:avLst/>
          </a:prstGeom>
          <a:solidFill>
            <a:schemeClr val="fo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 name="Oval 12">
            <a:extLst>
              <a:ext uri="{FF2B5EF4-FFF2-40B4-BE49-F238E27FC236}">
                <a16:creationId xmlns:a16="http://schemas.microsoft.com/office/drawing/2014/main" id="{2EE20D4D-7281-C545-93CB-0D5DDC35C5E1}"/>
              </a:ext>
            </a:extLst>
          </p:cNvPr>
          <p:cNvSpPr>
            <a:spLocks noChangeArrowheads="1"/>
          </p:cNvSpPr>
          <p:nvPr/>
        </p:nvSpPr>
        <p:spPr bwMode="auto">
          <a:xfrm>
            <a:off x="3036888" y="3783181"/>
            <a:ext cx="228600" cy="228600"/>
          </a:xfrm>
          <a:prstGeom prst="ellipse">
            <a:avLst/>
          </a:prstGeom>
          <a:solidFill>
            <a:schemeClr val="fo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 name="Oval 13">
            <a:extLst>
              <a:ext uri="{FF2B5EF4-FFF2-40B4-BE49-F238E27FC236}">
                <a16:creationId xmlns:a16="http://schemas.microsoft.com/office/drawing/2014/main" id="{1D3B97C2-7C98-8549-8F94-A014F4FDB2F8}"/>
              </a:ext>
            </a:extLst>
          </p:cNvPr>
          <p:cNvSpPr>
            <a:spLocks noChangeArrowheads="1"/>
          </p:cNvSpPr>
          <p:nvPr/>
        </p:nvSpPr>
        <p:spPr bwMode="auto">
          <a:xfrm>
            <a:off x="3036888" y="3554581"/>
            <a:ext cx="228600" cy="228600"/>
          </a:xfrm>
          <a:prstGeom prst="ellipse">
            <a:avLst/>
          </a:prstGeom>
          <a:solidFill>
            <a:schemeClr val="fo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 name="Oval 15">
            <a:extLst>
              <a:ext uri="{FF2B5EF4-FFF2-40B4-BE49-F238E27FC236}">
                <a16:creationId xmlns:a16="http://schemas.microsoft.com/office/drawing/2014/main" id="{275D5B1E-37FE-054A-87C5-DA79EB433BD0}"/>
              </a:ext>
            </a:extLst>
          </p:cNvPr>
          <p:cNvSpPr>
            <a:spLocks noChangeArrowheads="1"/>
          </p:cNvSpPr>
          <p:nvPr/>
        </p:nvSpPr>
        <p:spPr bwMode="auto">
          <a:xfrm>
            <a:off x="3417888" y="4011781"/>
            <a:ext cx="228600" cy="228600"/>
          </a:xfrm>
          <a:prstGeom prst="ellipse">
            <a:avLst/>
          </a:prstGeom>
          <a:solidFill>
            <a:schemeClr val="fo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 name="Line 17">
            <a:extLst>
              <a:ext uri="{FF2B5EF4-FFF2-40B4-BE49-F238E27FC236}">
                <a16:creationId xmlns:a16="http://schemas.microsoft.com/office/drawing/2014/main" id="{D68870FA-D297-4E43-AEE8-1B4535F7C34C}"/>
              </a:ext>
            </a:extLst>
          </p:cNvPr>
          <p:cNvSpPr>
            <a:spLocks noChangeShapeType="1"/>
          </p:cNvSpPr>
          <p:nvPr/>
        </p:nvSpPr>
        <p:spPr bwMode="auto">
          <a:xfrm>
            <a:off x="3816350" y="4240381"/>
            <a:ext cx="129698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8" name="Oval 18">
            <a:extLst>
              <a:ext uri="{FF2B5EF4-FFF2-40B4-BE49-F238E27FC236}">
                <a16:creationId xmlns:a16="http://schemas.microsoft.com/office/drawing/2014/main" id="{4CBD3249-8D8A-154E-B863-8C27876E55E3}"/>
              </a:ext>
            </a:extLst>
          </p:cNvPr>
          <p:cNvSpPr>
            <a:spLocks noChangeArrowheads="1"/>
          </p:cNvSpPr>
          <p:nvPr/>
        </p:nvSpPr>
        <p:spPr bwMode="auto">
          <a:xfrm>
            <a:off x="4179888" y="4011781"/>
            <a:ext cx="228600" cy="228600"/>
          </a:xfrm>
          <a:prstGeom prst="ellipse">
            <a:avLst/>
          </a:prstGeom>
          <a:solidFill>
            <a:schemeClr val="fo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9" name="Oval 19">
            <a:extLst>
              <a:ext uri="{FF2B5EF4-FFF2-40B4-BE49-F238E27FC236}">
                <a16:creationId xmlns:a16="http://schemas.microsoft.com/office/drawing/2014/main" id="{C0F16BF6-611A-0E49-BB3A-CD24A414DB2E}"/>
              </a:ext>
            </a:extLst>
          </p:cNvPr>
          <p:cNvSpPr>
            <a:spLocks noChangeArrowheads="1"/>
          </p:cNvSpPr>
          <p:nvPr/>
        </p:nvSpPr>
        <p:spPr bwMode="auto">
          <a:xfrm>
            <a:off x="4179888" y="3783181"/>
            <a:ext cx="228600" cy="228600"/>
          </a:xfrm>
          <a:prstGeom prst="ellipse">
            <a:avLst/>
          </a:prstGeom>
          <a:solidFill>
            <a:schemeClr val="fo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 name="Oval 20">
            <a:extLst>
              <a:ext uri="{FF2B5EF4-FFF2-40B4-BE49-F238E27FC236}">
                <a16:creationId xmlns:a16="http://schemas.microsoft.com/office/drawing/2014/main" id="{0696E0B8-0E52-274A-9C13-464C5A410D8A}"/>
              </a:ext>
            </a:extLst>
          </p:cNvPr>
          <p:cNvSpPr>
            <a:spLocks noChangeArrowheads="1"/>
          </p:cNvSpPr>
          <p:nvPr/>
        </p:nvSpPr>
        <p:spPr bwMode="auto">
          <a:xfrm>
            <a:off x="4637088" y="4011781"/>
            <a:ext cx="228600" cy="228600"/>
          </a:xfrm>
          <a:prstGeom prst="ellipse">
            <a:avLst/>
          </a:prstGeom>
          <a:solidFill>
            <a:schemeClr val="fo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 name="Oval 21">
            <a:extLst>
              <a:ext uri="{FF2B5EF4-FFF2-40B4-BE49-F238E27FC236}">
                <a16:creationId xmlns:a16="http://schemas.microsoft.com/office/drawing/2014/main" id="{375A4916-CB88-414C-B81F-33E06D78F087}"/>
              </a:ext>
            </a:extLst>
          </p:cNvPr>
          <p:cNvSpPr>
            <a:spLocks noChangeArrowheads="1"/>
          </p:cNvSpPr>
          <p:nvPr/>
        </p:nvSpPr>
        <p:spPr bwMode="auto">
          <a:xfrm>
            <a:off x="5018088" y="4011781"/>
            <a:ext cx="228600" cy="228600"/>
          </a:xfrm>
          <a:prstGeom prst="ellipse">
            <a:avLst/>
          </a:prstGeom>
          <a:solidFill>
            <a:schemeClr val="fo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2" name="Line 22">
            <a:extLst>
              <a:ext uri="{FF2B5EF4-FFF2-40B4-BE49-F238E27FC236}">
                <a16:creationId xmlns:a16="http://schemas.microsoft.com/office/drawing/2014/main" id="{6700B1C5-B5D0-B641-91F1-E28B3AF87B35}"/>
              </a:ext>
            </a:extLst>
          </p:cNvPr>
          <p:cNvSpPr>
            <a:spLocks noChangeShapeType="1"/>
          </p:cNvSpPr>
          <p:nvPr/>
        </p:nvSpPr>
        <p:spPr bwMode="auto">
          <a:xfrm flipV="1">
            <a:off x="6324600" y="4240381"/>
            <a:ext cx="22098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3" name="Rectangle 23">
            <a:extLst>
              <a:ext uri="{FF2B5EF4-FFF2-40B4-BE49-F238E27FC236}">
                <a16:creationId xmlns:a16="http://schemas.microsoft.com/office/drawing/2014/main" id="{F01A1408-80C0-C440-9DD6-DA7224ACAEC5}"/>
              </a:ext>
            </a:extLst>
          </p:cNvPr>
          <p:cNvSpPr>
            <a:spLocks noChangeArrowheads="1"/>
          </p:cNvSpPr>
          <p:nvPr/>
        </p:nvSpPr>
        <p:spPr bwMode="auto">
          <a:xfrm>
            <a:off x="6324600" y="4167356"/>
            <a:ext cx="2536825" cy="363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eaLnBrk="0" hangingPunct="0">
              <a:spcBef>
                <a:spcPct val="50000"/>
              </a:spcBef>
            </a:pPr>
            <a:r>
              <a:rPr lang="en-US" altLang="en-US" sz="1800"/>
              <a:t>0   1   2   3   4   5   6</a:t>
            </a:r>
          </a:p>
        </p:txBody>
      </p:sp>
      <p:sp>
        <p:nvSpPr>
          <p:cNvPr id="24" name="Oval 24">
            <a:extLst>
              <a:ext uri="{FF2B5EF4-FFF2-40B4-BE49-F238E27FC236}">
                <a16:creationId xmlns:a16="http://schemas.microsoft.com/office/drawing/2014/main" id="{8488C7C8-46FC-3341-8903-41E2FC153902}"/>
              </a:ext>
            </a:extLst>
          </p:cNvPr>
          <p:cNvSpPr>
            <a:spLocks noChangeArrowheads="1"/>
          </p:cNvSpPr>
          <p:nvPr/>
        </p:nvSpPr>
        <p:spPr bwMode="auto">
          <a:xfrm>
            <a:off x="6400800" y="4011781"/>
            <a:ext cx="228600" cy="228600"/>
          </a:xfrm>
          <a:prstGeom prst="ellipse">
            <a:avLst/>
          </a:prstGeom>
          <a:solidFill>
            <a:schemeClr val="fo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 name="Oval 25">
            <a:extLst>
              <a:ext uri="{FF2B5EF4-FFF2-40B4-BE49-F238E27FC236}">
                <a16:creationId xmlns:a16="http://schemas.microsoft.com/office/drawing/2014/main" id="{EAEF87FD-B69E-9E47-9DBC-7DDD6E6D5DAC}"/>
              </a:ext>
            </a:extLst>
          </p:cNvPr>
          <p:cNvSpPr>
            <a:spLocks noChangeArrowheads="1"/>
          </p:cNvSpPr>
          <p:nvPr/>
        </p:nvSpPr>
        <p:spPr bwMode="auto">
          <a:xfrm>
            <a:off x="6705600" y="4011781"/>
            <a:ext cx="228600" cy="228600"/>
          </a:xfrm>
          <a:prstGeom prst="ellipse">
            <a:avLst/>
          </a:prstGeom>
          <a:solidFill>
            <a:schemeClr val="fo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6" name="Oval 26">
            <a:extLst>
              <a:ext uri="{FF2B5EF4-FFF2-40B4-BE49-F238E27FC236}">
                <a16:creationId xmlns:a16="http://schemas.microsoft.com/office/drawing/2014/main" id="{DA575381-334A-4B41-ACCE-51A2594C7C88}"/>
              </a:ext>
            </a:extLst>
          </p:cNvPr>
          <p:cNvSpPr>
            <a:spLocks noChangeArrowheads="1"/>
          </p:cNvSpPr>
          <p:nvPr/>
        </p:nvSpPr>
        <p:spPr bwMode="auto">
          <a:xfrm>
            <a:off x="7010400" y="4011781"/>
            <a:ext cx="228600" cy="228600"/>
          </a:xfrm>
          <a:prstGeom prst="ellipse">
            <a:avLst/>
          </a:prstGeom>
          <a:solidFill>
            <a:schemeClr val="fo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 name="Oval 27">
            <a:extLst>
              <a:ext uri="{FF2B5EF4-FFF2-40B4-BE49-F238E27FC236}">
                <a16:creationId xmlns:a16="http://schemas.microsoft.com/office/drawing/2014/main" id="{5CAADDD9-93B7-244B-BA4D-A7A3A22F4D21}"/>
              </a:ext>
            </a:extLst>
          </p:cNvPr>
          <p:cNvSpPr>
            <a:spLocks noChangeArrowheads="1"/>
          </p:cNvSpPr>
          <p:nvPr/>
        </p:nvSpPr>
        <p:spPr bwMode="auto">
          <a:xfrm>
            <a:off x="7315200" y="4011781"/>
            <a:ext cx="228600" cy="228600"/>
          </a:xfrm>
          <a:prstGeom prst="ellipse">
            <a:avLst/>
          </a:prstGeom>
          <a:solidFill>
            <a:schemeClr val="fo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8" name="Oval 29">
            <a:extLst>
              <a:ext uri="{FF2B5EF4-FFF2-40B4-BE49-F238E27FC236}">
                <a16:creationId xmlns:a16="http://schemas.microsoft.com/office/drawing/2014/main" id="{2261F69B-63E8-3146-8A33-A4031316FF98}"/>
              </a:ext>
            </a:extLst>
          </p:cNvPr>
          <p:cNvSpPr>
            <a:spLocks noChangeArrowheads="1"/>
          </p:cNvSpPr>
          <p:nvPr/>
        </p:nvSpPr>
        <p:spPr bwMode="auto">
          <a:xfrm>
            <a:off x="7913688" y="4011781"/>
            <a:ext cx="228600" cy="228600"/>
          </a:xfrm>
          <a:prstGeom prst="ellipse">
            <a:avLst/>
          </a:prstGeom>
          <a:solidFill>
            <a:schemeClr val="fo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9" name="Oval 30">
            <a:extLst>
              <a:ext uri="{FF2B5EF4-FFF2-40B4-BE49-F238E27FC236}">
                <a16:creationId xmlns:a16="http://schemas.microsoft.com/office/drawing/2014/main" id="{A7C9CF6F-0717-F84F-9F7D-266182E24E77}"/>
              </a:ext>
            </a:extLst>
          </p:cNvPr>
          <p:cNvSpPr>
            <a:spLocks noChangeArrowheads="1"/>
          </p:cNvSpPr>
          <p:nvPr/>
        </p:nvSpPr>
        <p:spPr bwMode="auto">
          <a:xfrm>
            <a:off x="8218488" y="4011781"/>
            <a:ext cx="228600" cy="228600"/>
          </a:xfrm>
          <a:prstGeom prst="ellipse">
            <a:avLst/>
          </a:prstGeom>
          <a:solidFill>
            <a:schemeClr val="fo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extLst>
      <p:ext uri="{BB962C8B-B14F-4D97-AF65-F5344CB8AC3E}">
        <p14:creationId xmlns:p14="http://schemas.microsoft.com/office/powerpoint/2010/main" val="35665631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4EC077-5D1D-7C49-8B9D-DD97C9EA5814}"/>
              </a:ext>
            </a:extLst>
          </p:cNvPr>
          <p:cNvSpPr>
            <a:spLocks noGrp="1"/>
          </p:cNvSpPr>
          <p:nvPr>
            <p:ph type="ctrTitle"/>
          </p:nvPr>
        </p:nvSpPr>
        <p:spPr/>
        <p:txBody>
          <a:bodyPr/>
          <a:lstStyle/>
          <a:p>
            <a:r>
              <a:rPr lang="en-US" dirty="0"/>
              <a:t>Describing Data</a:t>
            </a:r>
          </a:p>
        </p:txBody>
      </p:sp>
      <p:sp>
        <p:nvSpPr>
          <p:cNvPr id="3" name="Subtitle 2">
            <a:extLst>
              <a:ext uri="{FF2B5EF4-FFF2-40B4-BE49-F238E27FC236}">
                <a16:creationId xmlns:a16="http://schemas.microsoft.com/office/drawing/2014/main" id="{F3EBC5E9-9995-5B40-9449-B33FDE448000}"/>
              </a:ext>
            </a:extLst>
          </p:cNvPr>
          <p:cNvSpPr>
            <a:spLocks noGrp="1"/>
          </p:cNvSpPr>
          <p:nvPr>
            <p:ph type="subTitle" idx="1"/>
          </p:nvPr>
        </p:nvSpPr>
        <p:spPr/>
        <p:txBody>
          <a:bodyPr/>
          <a:lstStyle/>
          <a:p>
            <a:r>
              <a:rPr lang="en-US" dirty="0"/>
              <a:t>Graphically</a:t>
            </a:r>
          </a:p>
        </p:txBody>
      </p:sp>
    </p:spTree>
    <p:extLst>
      <p:ext uri="{BB962C8B-B14F-4D97-AF65-F5344CB8AC3E}">
        <p14:creationId xmlns:p14="http://schemas.microsoft.com/office/powerpoint/2010/main" val="199115126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a:extLst>
              <a:ext uri="{FF2B5EF4-FFF2-40B4-BE49-F238E27FC236}">
                <a16:creationId xmlns:a16="http://schemas.microsoft.com/office/drawing/2014/main" id="{E804717E-0EC4-5E4B-839E-4D0C530EF7A1}"/>
              </a:ext>
            </a:extLst>
          </p:cNvPr>
          <p:cNvSpPr>
            <a:spLocks noGrp="1" noChangeArrowheads="1"/>
          </p:cNvSpPr>
          <p:nvPr>
            <p:ph type="title"/>
          </p:nvPr>
        </p:nvSpPr>
        <p:spPr/>
        <p:txBody>
          <a:bodyPr/>
          <a:lstStyle/>
          <a:p>
            <a:pPr eaLnBrk="1" hangingPunct="1"/>
            <a:r>
              <a:rPr lang="en-US" altLang="en-US" dirty="0">
                <a:ea typeface="ＭＳ Ｐゴシック" panose="020B0600070205080204" pitchFamily="34" charset="-128"/>
              </a:rPr>
              <a:t>Severe Skew</a:t>
            </a:r>
          </a:p>
        </p:txBody>
      </p:sp>
      <p:sp>
        <p:nvSpPr>
          <p:cNvPr id="2" name="Text Placeholder 1">
            <a:extLst>
              <a:ext uri="{FF2B5EF4-FFF2-40B4-BE49-F238E27FC236}">
                <a16:creationId xmlns:a16="http://schemas.microsoft.com/office/drawing/2014/main" id="{9BAEC404-87B6-7E44-8AB4-7D1532341246}"/>
              </a:ext>
            </a:extLst>
          </p:cNvPr>
          <p:cNvSpPr>
            <a:spLocks noGrp="1"/>
          </p:cNvSpPr>
          <p:nvPr>
            <p:ph type="body" idx="1"/>
          </p:nvPr>
        </p:nvSpPr>
        <p:spPr/>
        <p:txBody>
          <a:bodyPr/>
          <a:lstStyle/>
          <a:p>
            <a:endParaRPr lang="en-US" dirty="0"/>
          </a:p>
        </p:txBody>
      </p:sp>
      <p:pic>
        <p:nvPicPr>
          <p:cNvPr id="20483" name="Picture 7">
            <a:extLst>
              <a:ext uri="{FF2B5EF4-FFF2-40B4-BE49-F238E27FC236}">
                <a16:creationId xmlns:a16="http://schemas.microsoft.com/office/drawing/2014/main" id="{B967DA31-ED70-FF41-803C-22179E785DE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7830" y="2463478"/>
            <a:ext cx="7164586" cy="2157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4" name="Object 2">
            <a:extLst>
              <a:ext uri="{FF2B5EF4-FFF2-40B4-BE49-F238E27FC236}">
                <a16:creationId xmlns:a16="http://schemas.microsoft.com/office/drawing/2014/main" id="{22DA9470-A944-1A43-A81C-576983583931}"/>
              </a:ext>
            </a:extLst>
          </p:cNvPr>
          <p:cNvGraphicFramePr>
            <a:graphicFrameLocks noChangeAspect="1"/>
          </p:cNvGraphicFramePr>
          <p:nvPr>
            <p:extLst>
              <p:ext uri="{D42A27DB-BD31-4B8C-83A1-F6EECF244321}">
                <p14:modId xmlns:p14="http://schemas.microsoft.com/office/powerpoint/2010/main" val="3932564755"/>
              </p:ext>
            </p:extLst>
          </p:nvPr>
        </p:nvGraphicFramePr>
        <p:xfrm>
          <a:off x="4737645" y="1379210"/>
          <a:ext cx="3949155" cy="2659559"/>
        </p:xfrm>
        <a:graphic>
          <a:graphicData uri="http://schemas.openxmlformats.org/presentationml/2006/ole">
            <mc:AlternateContent xmlns:mc="http://schemas.openxmlformats.org/markup-compatibility/2006">
              <mc:Choice xmlns:v="urn:schemas-microsoft-com:vml" Requires="v">
                <p:oleObj spid="_x0000_s212017" name="Document" r:id="rId5" imgW="17665700" imgH="12750800" progId="Word.Document.8">
                  <p:embed/>
                </p:oleObj>
              </mc:Choice>
              <mc:Fallback>
                <p:oleObj name="Document" r:id="rId5" imgW="17665700" imgH="12750800" progId="Word.Document.8">
                  <p:embed/>
                  <p:pic>
                    <p:nvPicPr>
                      <p:cNvPr id="22530" name="Object 2">
                        <a:extLst>
                          <a:ext uri="{FF2B5EF4-FFF2-40B4-BE49-F238E27FC236}">
                            <a16:creationId xmlns:a16="http://schemas.microsoft.com/office/drawing/2014/main" id="{0F193EED-0686-8148-A7B9-0DC4639C59D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37645" y="1379210"/>
                        <a:ext cx="3949155" cy="2659559"/>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631890751"/>
      </p:ext>
    </p:extLst>
  </p:cSld>
  <p:clrMapOvr>
    <a:masterClrMapping/>
  </p:clrMapOvr>
  <mc:AlternateContent xmlns:mc="http://schemas.openxmlformats.org/markup-compatibility/2006" xmlns:p14="http://schemas.microsoft.com/office/powerpoint/2010/main">
    <mc:Choice Requires="p14">
      <p:transition spd="slow" p14:dur="2000" advClick="0" advTm="14000"/>
    </mc:Choice>
    <mc:Fallback xmlns="">
      <p:transition spd="slow" advClick="0" advTm="14000"/>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a:extLst>
              <a:ext uri="{FF2B5EF4-FFF2-40B4-BE49-F238E27FC236}">
                <a16:creationId xmlns:a16="http://schemas.microsoft.com/office/drawing/2014/main" id="{06584098-003B-604A-B83B-33156D070DC6}"/>
              </a:ext>
            </a:extLst>
          </p:cNvPr>
          <p:cNvSpPr>
            <a:spLocks noGrp="1" noChangeArrowheads="1"/>
          </p:cNvSpPr>
          <p:nvPr>
            <p:ph type="title"/>
          </p:nvPr>
        </p:nvSpPr>
        <p:spPr/>
        <p:txBody>
          <a:bodyPr/>
          <a:lstStyle/>
          <a:p>
            <a:pPr eaLnBrk="1" hangingPunct="1"/>
            <a:r>
              <a:rPr lang="en-US" altLang="en-US" dirty="0">
                <a:ea typeface="ＭＳ Ｐゴシック" panose="020B0600070205080204" pitchFamily="34" charset="-128"/>
              </a:rPr>
              <a:t>What to report?</a:t>
            </a:r>
          </a:p>
        </p:txBody>
      </p:sp>
      <p:sp>
        <p:nvSpPr>
          <p:cNvPr id="24579" name="Rectangle 3">
            <a:extLst>
              <a:ext uri="{FF2B5EF4-FFF2-40B4-BE49-F238E27FC236}">
                <a16:creationId xmlns:a16="http://schemas.microsoft.com/office/drawing/2014/main" id="{4073753D-AE82-6A45-9DD8-4B72E95B84B4}"/>
              </a:ext>
            </a:extLst>
          </p:cNvPr>
          <p:cNvSpPr>
            <a:spLocks noGrp="1" noChangeArrowheads="1"/>
          </p:cNvSpPr>
          <p:nvPr>
            <p:ph type="body" idx="1"/>
          </p:nvPr>
        </p:nvSpPr>
        <p:spPr/>
        <p:txBody>
          <a:bodyPr/>
          <a:lstStyle/>
          <a:p>
            <a:r>
              <a:rPr lang="en-US" altLang="en-US" sz="2800" dirty="0">
                <a:solidFill>
                  <a:schemeClr val="tx1"/>
                </a:solidFill>
                <a:ea typeface="ＭＳ Ｐゴシック" panose="020B0600070205080204" pitchFamily="34" charset="-128"/>
              </a:rPr>
              <a:t>Mean, or median?</a:t>
            </a:r>
          </a:p>
          <a:p>
            <a:endParaRPr lang="en-US" altLang="en-US" sz="2800" dirty="0">
              <a:solidFill>
                <a:schemeClr val="tx1"/>
              </a:solidFill>
              <a:ea typeface="ＭＳ Ｐゴシック" panose="020B0600070205080204" pitchFamily="34" charset="-128"/>
            </a:endParaRPr>
          </a:p>
          <a:p>
            <a:r>
              <a:rPr lang="en-US" altLang="en-US" sz="2800" dirty="0">
                <a:solidFill>
                  <a:schemeClr val="tx1"/>
                </a:solidFill>
                <a:ea typeface="ＭＳ Ｐゴシック" panose="020B0600070205080204" pitchFamily="34" charset="-128"/>
              </a:rPr>
              <a:t>Media typically report the median of a skewed distribution</a:t>
            </a:r>
          </a:p>
        </p:txBody>
      </p:sp>
    </p:spTree>
    <p:extLst>
      <p:ext uri="{BB962C8B-B14F-4D97-AF65-F5344CB8AC3E}">
        <p14:creationId xmlns:p14="http://schemas.microsoft.com/office/powerpoint/2010/main" val="181396603"/>
      </p:ext>
    </p:extLst>
  </p:cSld>
  <p:clrMapOvr>
    <a:masterClrMapping/>
  </p:clrMapOvr>
  <mc:AlternateContent xmlns:mc="http://schemas.openxmlformats.org/markup-compatibility/2006" xmlns:p14="http://schemas.microsoft.com/office/powerpoint/2010/main">
    <mc:Choice Requires="p14">
      <p:transition spd="slow" p14:dur="2000" advClick="0" advTm="30000"/>
    </mc:Choice>
    <mc:Fallback xmlns="">
      <p:transition spd="slow" advClick="0" advTm="30000"/>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6" name="Rectangle 4">
            <a:extLst>
              <a:ext uri="{FF2B5EF4-FFF2-40B4-BE49-F238E27FC236}">
                <a16:creationId xmlns:a16="http://schemas.microsoft.com/office/drawing/2014/main" id="{B2C17CAE-2CC2-2946-81C3-23B06A7C166E}"/>
              </a:ext>
            </a:extLst>
          </p:cNvPr>
          <p:cNvSpPr>
            <a:spLocks noGrp="1" noChangeArrowheads="1"/>
          </p:cNvSpPr>
          <p:nvPr>
            <p:ph type="title"/>
          </p:nvPr>
        </p:nvSpPr>
        <p:spPr/>
        <p:txBody>
          <a:bodyPr/>
          <a:lstStyle/>
          <a:p>
            <a:r>
              <a:rPr lang="en-US" altLang="en-US"/>
              <a:t>Measures of Variability</a:t>
            </a:r>
          </a:p>
        </p:txBody>
      </p:sp>
      <p:sp>
        <p:nvSpPr>
          <p:cNvPr id="2" name="Text Placeholder 1">
            <a:extLst>
              <a:ext uri="{FF2B5EF4-FFF2-40B4-BE49-F238E27FC236}">
                <a16:creationId xmlns:a16="http://schemas.microsoft.com/office/drawing/2014/main" id="{FFCC9CD7-A03C-204B-8EC6-AD14F93E5641}"/>
              </a:ext>
            </a:extLst>
          </p:cNvPr>
          <p:cNvSpPr>
            <a:spLocks noGrp="1"/>
          </p:cNvSpPr>
          <p:nvPr>
            <p:ph type="body" idx="1"/>
          </p:nvPr>
        </p:nvSpPr>
        <p:spPr/>
        <p:txBody>
          <a:bodyPr/>
          <a:lstStyle/>
          <a:p>
            <a:endParaRPr lang="en-US" dirty="0"/>
          </a:p>
        </p:txBody>
      </p:sp>
      <p:sp>
        <p:nvSpPr>
          <p:cNvPr id="18" name="Footer Placeholder 3">
            <a:extLst>
              <a:ext uri="{FF2B5EF4-FFF2-40B4-BE49-F238E27FC236}">
                <a16:creationId xmlns:a16="http://schemas.microsoft.com/office/drawing/2014/main" id="{12547006-4B76-9A4D-9C36-07B434BEBFE3}"/>
              </a:ext>
            </a:extLst>
          </p:cNvPr>
          <p:cNvSpPr>
            <a:spLocks noGrp="1"/>
          </p:cNvSpPr>
          <p:nvPr>
            <p:ph type="ftr" sz="quarter" idx="10"/>
          </p:nvPr>
        </p:nvSpPr>
        <p:spPr/>
        <p:txBody>
          <a:bodyPr/>
          <a:lstStyle/>
          <a:p>
            <a:endParaRPr lang="en-US" altLang="en-US" dirty="0"/>
          </a:p>
        </p:txBody>
      </p:sp>
      <p:sp>
        <p:nvSpPr>
          <p:cNvPr id="19" name="Slide Number Placeholder 4">
            <a:extLst>
              <a:ext uri="{FF2B5EF4-FFF2-40B4-BE49-F238E27FC236}">
                <a16:creationId xmlns:a16="http://schemas.microsoft.com/office/drawing/2014/main" id="{16697BB5-FACD-734A-B67B-FB06128CD673}"/>
              </a:ext>
            </a:extLst>
          </p:cNvPr>
          <p:cNvSpPr>
            <a:spLocks noGrp="1"/>
          </p:cNvSpPr>
          <p:nvPr>
            <p:ph type="sldNum" sz="quarter" idx="11"/>
          </p:nvPr>
        </p:nvSpPr>
        <p:spPr/>
        <p:txBody>
          <a:bodyPr/>
          <a:lstStyle/>
          <a:p>
            <a:endParaRPr lang="en-US" altLang="en-US" dirty="0"/>
          </a:p>
        </p:txBody>
      </p:sp>
      <p:pic>
        <p:nvPicPr>
          <p:cNvPr id="110618" name="Picture 26" descr="normalcurves">
            <a:extLst>
              <a:ext uri="{FF2B5EF4-FFF2-40B4-BE49-F238E27FC236}">
                <a16:creationId xmlns:a16="http://schemas.microsoft.com/office/drawing/2014/main" id="{6B481421-B1C1-F840-9ABA-A530EB5D8A9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14800" y="2641600"/>
            <a:ext cx="4572000" cy="2267216"/>
          </a:xfrm>
          <a:prstGeom prst="rect">
            <a:avLst/>
          </a:prstGeom>
          <a:noFill/>
          <a:extLst>
            <a:ext uri="{909E8E84-426E-40DD-AFC4-6F175D3DCCD1}">
              <a14:hiddenFill xmlns:a14="http://schemas.microsoft.com/office/drawing/2010/main">
                <a:solidFill>
                  <a:srgbClr val="0000FF"/>
                </a:solidFill>
              </a14:hiddenFill>
            </a:ext>
          </a:extLst>
        </p:spPr>
      </p:pic>
      <p:sp>
        <p:nvSpPr>
          <p:cNvPr id="110619" name="Text Box 27">
            <a:extLst>
              <a:ext uri="{FF2B5EF4-FFF2-40B4-BE49-F238E27FC236}">
                <a16:creationId xmlns:a16="http://schemas.microsoft.com/office/drawing/2014/main" id="{FF15C7E6-F799-CD4D-A4E9-CB350552FA8B}"/>
              </a:ext>
            </a:extLst>
          </p:cNvPr>
          <p:cNvSpPr txBox="1">
            <a:spLocks noChangeArrowheads="1"/>
          </p:cNvSpPr>
          <p:nvPr/>
        </p:nvSpPr>
        <p:spPr bwMode="auto">
          <a:xfrm>
            <a:off x="4314825" y="3030262"/>
            <a:ext cx="1771650" cy="568874"/>
          </a:xfrm>
          <a:prstGeom prst="rect">
            <a:avLst/>
          </a:prstGeom>
          <a:solidFill>
            <a:srgbClr val="FDE0B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spcBef>
                <a:spcPct val="50000"/>
              </a:spcBef>
            </a:pPr>
            <a:r>
              <a:rPr lang="en-US" altLang="en-US" sz="1500" dirty="0">
                <a:solidFill>
                  <a:schemeClr val="tx1"/>
                </a:solidFill>
              </a:rPr>
              <a:t>Same center, </a:t>
            </a:r>
          </a:p>
          <a:p>
            <a:pPr algn="ctr" eaLnBrk="0" hangingPunct="0">
              <a:lnSpc>
                <a:spcPct val="50000"/>
              </a:lnSpc>
              <a:spcBef>
                <a:spcPct val="50000"/>
              </a:spcBef>
            </a:pPr>
            <a:r>
              <a:rPr lang="en-US" altLang="en-US" sz="1500" dirty="0">
                <a:solidFill>
                  <a:schemeClr val="tx1"/>
                </a:solidFill>
              </a:rPr>
              <a:t>different variation</a:t>
            </a:r>
          </a:p>
        </p:txBody>
      </p:sp>
      <p:sp>
        <p:nvSpPr>
          <p:cNvPr id="110595" name="Line 3">
            <a:extLst>
              <a:ext uri="{FF2B5EF4-FFF2-40B4-BE49-F238E27FC236}">
                <a16:creationId xmlns:a16="http://schemas.microsoft.com/office/drawing/2014/main" id="{C4D99DC1-3B3F-EC45-AF36-C2BD9A05D0BF}"/>
              </a:ext>
            </a:extLst>
          </p:cNvPr>
          <p:cNvSpPr>
            <a:spLocks noChangeShapeType="1"/>
          </p:cNvSpPr>
          <p:nvPr/>
        </p:nvSpPr>
        <p:spPr bwMode="auto">
          <a:xfrm>
            <a:off x="5772150" y="1771650"/>
            <a:ext cx="0" cy="2286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050"/>
          </a:p>
        </p:txBody>
      </p:sp>
      <p:sp>
        <p:nvSpPr>
          <p:cNvPr id="110598" name="Line 6">
            <a:extLst>
              <a:ext uri="{FF2B5EF4-FFF2-40B4-BE49-F238E27FC236}">
                <a16:creationId xmlns:a16="http://schemas.microsoft.com/office/drawing/2014/main" id="{82AA1833-E8BB-5649-B4CC-E2D8168761B6}"/>
              </a:ext>
            </a:extLst>
          </p:cNvPr>
          <p:cNvSpPr>
            <a:spLocks noChangeShapeType="1"/>
          </p:cNvSpPr>
          <p:nvPr/>
        </p:nvSpPr>
        <p:spPr bwMode="auto">
          <a:xfrm>
            <a:off x="1657350" y="1771650"/>
            <a:ext cx="5314950"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050"/>
          </a:p>
        </p:txBody>
      </p:sp>
      <p:sp>
        <p:nvSpPr>
          <p:cNvPr id="110599" name="Line 7">
            <a:extLst>
              <a:ext uri="{FF2B5EF4-FFF2-40B4-BE49-F238E27FC236}">
                <a16:creationId xmlns:a16="http://schemas.microsoft.com/office/drawing/2014/main" id="{8841337D-3024-8B47-AB26-3D7E638629C8}"/>
              </a:ext>
            </a:extLst>
          </p:cNvPr>
          <p:cNvSpPr>
            <a:spLocks noChangeShapeType="1"/>
          </p:cNvSpPr>
          <p:nvPr/>
        </p:nvSpPr>
        <p:spPr bwMode="auto">
          <a:xfrm>
            <a:off x="3143250" y="1771650"/>
            <a:ext cx="0" cy="300038"/>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050"/>
          </a:p>
        </p:txBody>
      </p:sp>
      <p:sp>
        <p:nvSpPr>
          <p:cNvPr id="110600" name="Line 8">
            <a:extLst>
              <a:ext uri="{FF2B5EF4-FFF2-40B4-BE49-F238E27FC236}">
                <a16:creationId xmlns:a16="http://schemas.microsoft.com/office/drawing/2014/main" id="{39D555E9-180A-D341-8FCB-F788AA904A43}"/>
              </a:ext>
            </a:extLst>
          </p:cNvPr>
          <p:cNvSpPr>
            <a:spLocks noChangeShapeType="1"/>
          </p:cNvSpPr>
          <p:nvPr/>
        </p:nvSpPr>
        <p:spPr bwMode="auto">
          <a:xfrm>
            <a:off x="4514850" y="1600200"/>
            <a:ext cx="0" cy="40005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050" dirty="0"/>
          </a:p>
        </p:txBody>
      </p:sp>
      <p:sp>
        <p:nvSpPr>
          <p:cNvPr id="110601" name="Line 9">
            <a:extLst>
              <a:ext uri="{FF2B5EF4-FFF2-40B4-BE49-F238E27FC236}">
                <a16:creationId xmlns:a16="http://schemas.microsoft.com/office/drawing/2014/main" id="{DDD9906B-F7FD-814B-A7E0-9471ABA1B1CA}"/>
              </a:ext>
            </a:extLst>
          </p:cNvPr>
          <p:cNvSpPr>
            <a:spLocks noChangeShapeType="1"/>
          </p:cNvSpPr>
          <p:nvPr/>
        </p:nvSpPr>
        <p:spPr bwMode="auto">
          <a:xfrm>
            <a:off x="6972300" y="1771650"/>
            <a:ext cx="0" cy="3429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050"/>
          </a:p>
        </p:txBody>
      </p:sp>
      <p:sp>
        <p:nvSpPr>
          <p:cNvPr id="110602" name="Rectangle 10">
            <a:extLst>
              <a:ext uri="{FF2B5EF4-FFF2-40B4-BE49-F238E27FC236}">
                <a16:creationId xmlns:a16="http://schemas.microsoft.com/office/drawing/2014/main" id="{BB794E0C-0607-1643-89EF-A5DF6DF766DE}"/>
              </a:ext>
            </a:extLst>
          </p:cNvPr>
          <p:cNvSpPr>
            <a:spLocks noChangeArrowheads="1"/>
          </p:cNvSpPr>
          <p:nvPr/>
        </p:nvSpPr>
        <p:spPr bwMode="auto">
          <a:xfrm>
            <a:off x="3829050" y="1257301"/>
            <a:ext cx="1371600" cy="228910"/>
          </a:xfrm>
          <a:prstGeom prst="rect">
            <a:avLst/>
          </a:prstGeom>
          <a:solidFill>
            <a:srgbClr val="CCEC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67866" tIns="33338" rIns="67866" bIns="33338">
            <a:spAutoFit/>
          </a:bodyPr>
          <a:lstStyle/>
          <a:p>
            <a:pPr algn="ctr" eaLnBrk="0" hangingPunct="0">
              <a:spcBef>
                <a:spcPct val="50000"/>
              </a:spcBef>
            </a:pPr>
            <a:r>
              <a:rPr lang="en-US" altLang="en-US" sz="1050" b="1"/>
              <a:t>Variation</a:t>
            </a:r>
          </a:p>
        </p:txBody>
      </p:sp>
      <p:sp>
        <p:nvSpPr>
          <p:cNvPr id="110603" name="Rectangle 11">
            <a:extLst>
              <a:ext uri="{FF2B5EF4-FFF2-40B4-BE49-F238E27FC236}">
                <a16:creationId xmlns:a16="http://schemas.microsoft.com/office/drawing/2014/main" id="{DFB4BD64-0F8B-4545-B343-143C1E052D81}"/>
              </a:ext>
            </a:extLst>
          </p:cNvPr>
          <p:cNvSpPr>
            <a:spLocks noChangeArrowheads="1"/>
          </p:cNvSpPr>
          <p:nvPr/>
        </p:nvSpPr>
        <p:spPr bwMode="auto">
          <a:xfrm>
            <a:off x="3943350" y="2000250"/>
            <a:ext cx="1028700" cy="298160"/>
          </a:xfrm>
          <a:prstGeom prst="rect">
            <a:avLst/>
          </a:prstGeom>
          <a:solidFill>
            <a:srgbClr val="CCEC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67866" tIns="33338" rIns="67866" bIns="33338">
            <a:spAutoFit/>
          </a:bodyPr>
          <a:lstStyle/>
          <a:p>
            <a:pPr algn="ctr" eaLnBrk="0" hangingPunct="0">
              <a:spcBef>
                <a:spcPct val="50000"/>
              </a:spcBef>
            </a:pPr>
            <a:r>
              <a:rPr lang="en-US" altLang="en-US" sz="1500" b="1" dirty="0"/>
              <a:t>Variance</a:t>
            </a:r>
          </a:p>
        </p:txBody>
      </p:sp>
      <p:sp>
        <p:nvSpPr>
          <p:cNvPr id="110604" name="Rectangle 12">
            <a:extLst>
              <a:ext uri="{FF2B5EF4-FFF2-40B4-BE49-F238E27FC236}">
                <a16:creationId xmlns:a16="http://schemas.microsoft.com/office/drawing/2014/main" id="{81F95849-ED9C-5342-B127-241A81A19C91}"/>
              </a:ext>
            </a:extLst>
          </p:cNvPr>
          <p:cNvSpPr>
            <a:spLocks noChangeArrowheads="1"/>
          </p:cNvSpPr>
          <p:nvPr/>
        </p:nvSpPr>
        <p:spPr bwMode="auto">
          <a:xfrm>
            <a:off x="5200650" y="2001441"/>
            <a:ext cx="1143000" cy="528992"/>
          </a:xfrm>
          <a:prstGeom prst="rect">
            <a:avLst/>
          </a:prstGeom>
          <a:solidFill>
            <a:srgbClr val="CCEC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67866" tIns="33338" rIns="67866" bIns="33338">
            <a:spAutoFit/>
          </a:bodyPr>
          <a:lstStyle/>
          <a:p>
            <a:pPr algn="ctr" eaLnBrk="0" hangingPunct="0">
              <a:spcBef>
                <a:spcPct val="50000"/>
              </a:spcBef>
            </a:pPr>
            <a:r>
              <a:rPr lang="en-US" altLang="en-US" sz="1500" b="1" dirty="0"/>
              <a:t>Standard</a:t>
            </a:r>
            <a:r>
              <a:rPr lang="en-US" altLang="en-US" sz="1500" dirty="0"/>
              <a:t> </a:t>
            </a:r>
            <a:r>
              <a:rPr lang="en-US" altLang="en-US" sz="1500" b="1" dirty="0"/>
              <a:t>Deviation</a:t>
            </a:r>
          </a:p>
        </p:txBody>
      </p:sp>
      <p:sp>
        <p:nvSpPr>
          <p:cNvPr id="110605" name="Rectangle 13">
            <a:extLst>
              <a:ext uri="{FF2B5EF4-FFF2-40B4-BE49-F238E27FC236}">
                <a16:creationId xmlns:a16="http://schemas.microsoft.com/office/drawing/2014/main" id="{7FA84F6F-9EA4-E64A-9167-DD7DB5DFD645}"/>
              </a:ext>
            </a:extLst>
          </p:cNvPr>
          <p:cNvSpPr>
            <a:spLocks noChangeArrowheads="1"/>
          </p:cNvSpPr>
          <p:nvPr/>
        </p:nvSpPr>
        <p:spPr bwMode="auto">
          <a:xfrm>
            <a:off x="6573441" y="2001441"/>
            <a:ext cx="1256109" cy="528992"/>
          </a:xfrm>
          <a:prstGeom prst="rect">
            <a:avLst/>
          </a:prstGeom>
          <a:solidFill>
            <a:srgbClr val="CCEC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67866" tIns="33338" rIns="67866" bIns="33338">
            <a:spAutoFit/>
          </a:bodyPr>
          <a:lstStyle/>
          <a:p>
            <a:pPr algn="ctr" eaLnBrk="0" hangingPunct="0">
              <a:spcBef>
                <a:spcPct val="50000"/>
              </a:spcBef>
            </a:pPr>
            <a:r>
              <a:rPr lang="en-US" altLang="en-US" sz="1500" b="1" dirty="0"/>
              <a:t>Coefficient</a:t>
            </a:r>
            <a:r>
              <a:rPr lang="en-US" altLang="en-US" sz="1500" dirty="0"/>
              <a:t> </a:t>
            </a:r>
            <a:r>
              <a:rPr lang="en-US" altLang="en-US" sz="1500" b="1" dirty="0"/>
              <a:t>of</a:t>
            </a:r>
            <a:r>
              <a:rPr lang="en-US" altLang="en-US" sz="1500" dirty="0"/>
              <a:t> </a:t>
            </a:r>
            <a:r>
              <a:rPr lang="en-US" altLang="en-US" sz="1500" b="1" dirty="0"/>
              <a:t>Variation</a:t>
            </a:r>
          </a:p>
        </p:txBody>
      </p:sp>
      <p:sp>
        <p:nvSpPr>
          <p:cNvPr id="110614" name="Line 22">
            <a:extLst>
              <a:ext uri="{FF2B5EF4-FFF2-40B4-BE49-F238E27FC236}">
                <a16:creationId xmlns:a16="http://schemas.microsoft.com/office/drawing/2014/main" id="{5E116464-15CD-4644-815D-077AB640A6AE}"/>
              </a:ext>
            </a:extLst>
          </p:cNvPr>
          <p:cNvSpPr>
            <a:spLocks noChangeShapeType="1"/>
          </p:cNvSpPr>
          <p:nvPr/>
        </p:nvSpPr>
        <p:spPr bwMode="auto">
          <a:xfrm>
            <a:off x="1657350" y="1771650"/>
            <a:ext cx="0" cy="28575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050"/>
          </a:p>
        </p:txBody>
      </p:sp>
      <p:sp>
        <p:nvSpPr>
          <p:cNvPr id="110615" name="Rectangle 23">
            <a:extLst>
              <a:ext uri="{FF2B5EF4-FFF2-40B4-BE49-F238E27FC236}">
                <a16:creationId xmlns:a16="http://schemas.microsoft.com/office/drawing/2014/main" id="{20EBCED4-8E0C-744A-906A-1225E93D2315}"/>
              </a:ext>
            </a:extLst>
          </p:cNvPr>
          <p:cNvSpPr>
            <a:spLocks noChangeArrowheads="1"/>
          </p:cNvSpPr>
          <p:nvPr/>
        </p:nvSpPr>
        <p:spPr bwMode="auto">
          <a:xfrm>
            <a:off x="1314450" y="2000250"/>
            <a:ext cx="912019" cy="298160"/>
          </a:xfrm>
          <a:prstGeom prst="rect">
            <a:avLst/>
          </a:prstGeom>
          <a:solidFill>
            <a:srgbClr val="CCEC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67866" tIns="33338" rIns="67866" bIns="33338">
            <a:spAutoFit/>
          </a:bodyPr>
          <a:lstStyle/>
          <a:p>
            <a:pPr algn="ctr" eaLnBrk="0" hangingPunct="0">
              <a:spcBef>
                <a:spcPct val="50000"/>
              </a:spcBef>
            </a:pPr>
            <a:r>
              <a:rPr lang="en-US" altLang="en-US" sz="1500" b="1" dirty="0"/>
              <a:t>Range</a:t>
            </a:r>
          </a:p>
        </p:txBody>
      </p:sp>
      <p:sp>
        <p:nvSpPr>
          <p:cNvPr id="110616" name="Rectangle 24">
            <a:extLst>
              <a:ext uri="{FF2B5EF4-FFF2-40B4-BE49-F238E27FC236}">
                <a16:creationId xmlns:a16="http://schemas.microsoft.com/office/drawing/2014/main" id="{5A3724AA-E085-2742-BAC9-7E87438B8377}"/>
              </a:ext>
            </a:extLst>
          </p:cNvPr>
          <p:cNvSpPr>
            <a:spLocks noChangeArrowheads="1"/>
          </p:cNvSpPr>
          <p:nvPr/>
        </p:nvSpPr>
        <p:spPr bwMode="auto">
          <a:xfrm>
            <a:off x="2402682" y="2000250"/>
            <a:ext cx="1312069" cy="526555"/>
          </a:xfrm>
          <a:prstGeom prst="rect">
            <a:avLst/>
          </a:prstGeom>
          <a:solidFill>
            <a:srgbClr val="CCEC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67866" tIns="33338" rIns="67866" bIns="33338">
            <a:spAutoFit/>
          </a:bodyPr>
          <a:lstStyle/>
          <a:p>
            <a:pPr algn="ctr" eaLnBrk="0" hangingPunct="0">
              <a:spcBef>
                <a:spcPct val="50000"/>
              </a:spcBef>
            </a:pPr>
            <a:r>
              <a:rPr lang="en-US" altLang="en-US" sz="1500" b="1" dirty="0"/>
              <a:t>Interquartile</a:t>
            </a:r>
            <a:r>
              <a:rPr lang="en-US" altLang="en-US" sz="1500" dirty="0"/>
              <a:t> </a:t>
            </a:r>
          </a:p>
          <a:p>
            <a:pPr algn="ctr" eaLnBrk="0" hangingPunct="0">
              <a:lnSpc>
                <a:spcPct val="40000"/>
              </a:lnSpc>
              <a:spcBef>
                <a:spcPct val="50000"/>
              </a:spcBef>
            </a:pPr>
            <a:r>
              <a:rPr lang="en-US" altLang="en-US" sz="1500" b="1" dirty="0"/>
              <a:t>Range</a:t>
            </a:r>
          </a:p>
        </p:txBody>
      </p:sp>
      <p:sp>
        <p:nvSpPr>
          <p:cNvPr id="110620" name="Rectangle 28">
            <a:extLst>
              <a:ext uri="{FF2B5EF4-FFF2-40B4-BE49-F238E27FC236}">
                <a16:creationId xmlns:a16="http://schemas.microsoft.com/office/drawing/2014/main" id="{277C8BE9-3829-D246-ABC2-031C44EED807}"/>
              </a:ext>
            </a:extLst>
          </p:cNvPr>
          <p:cNvSpPr>
            <a:spLocks noChangeArrowheads="1"/>
          </p:cNvSpPr>
          <p:nvPr/>
        </p:nvSpPr>
        <p:spPr bwMode="auto">
          <a:xfrm>
            <a:off x="900430" y="2941911"/>
            <a:ext cx="3086100" cy="131445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4007" tIns="32004" rIns="64007" bIns="32004"/>
          <a:lstStyle>
            <a:lvl1pPr marL="342900" indent="-342900">
              <a:spcBef>
                <a:spcPct val="20000"/>
              </a:spcBef>
              <a:buClr>
                <a:schemeClr val="folHlink"/>
              </a:buClr>
              <a:buSzPct val="60000"/>
              <a:buFont typeface="Wingdings" pitchFamily="2" charset="2"/>
              <a:buChar char="n"/>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itchFamily="2" charset="2"/>
              <a:buChar char="n"/>
              <a:defRPr sz="2400">
                <a:solidFill>
                  <a:schemeClr val="tx1"/>
                </a:solidFill>
                <a:latin typeface="Arial" panose="020B0604020202020204" pitchFamily="34" charset="0"/>
              </a:defRPr>
            </a:lvl2pPr>
            <a:lvl3pPr marL="1143000" indent="-228600">
              <a:spcBef>
                <a:spcPct val="20000"/>
              </a:spcBef>
              <a:buClr>
                <a:schemeClr val="accent2"/>
              </a:buClr>
              <a:buSzPct val="50000"/>
              <a:buFont typeface="Wingdings" pitchFamily="2" charset="2"/>
              <a:buChar char="n"/>
              <a:defRPr sz="2000">
                <a:solidFill>
                  <a:schemeClr val="tx1"/>
                </a:solidFill>
                <a:latin typeface="Arial" panose="020B0604020202020204" pitchFamily="34" charset="0"/>
              </a:defRPr>
            </a:lvl3pPr>
            <a:lvl4pPr marL="1600200" indent="-228600">
              <a:spcBef>
                <a:spcPct val="20000"/>
              </a:spcBef>
              <a:buClr>
                <a:schemeClr val="folHlink"/>
              </a:buClr>
              <a:buSzPct val="55000"/>
              <a:buFont typeface="Wingdings" pitchFamily="2" charset="2"/>
              <a:buChar char="n"/>
              <a:defRPr>
                <a:solidFill>
                  <a:schemeClr val="tx1"/>
                </a:solidFill>
                <a:latin typeface="Arial" panose="020B0604020202020204" pitchFamily="34" charset="0"/>
              </a:defRPr>
            </a:lvl4pPr>
            <a:lvl5pPr marL="2057400" indent="-228600">
              <a:spcBef>
                <a:spcPct val="20000"/>
              </a:spcBef>
              <a:buClr>
                <a:srgbClr val="FD2B4E"/>
              </a:buClr>
              <a:buSzPct val="50000"/>
              <a:buFont typeface="Wingdings" pitchFamily="2" charset="2"/>
              <a:buChar char="n"/>
              <a:defRPr>
                <a:solidFill>
                  <a:schemeClr val="tx1"/>
                </a:solidFill>
                <a:latin typeface="Arial" panose="020B0604020202020204" pitchFamily="34" charset="0"/>
              </a:defRPr>
            </a:lvl5pPr>
            <a:lvl6pPr marL="2514600" indent="-228600" fontAlgn="base">
              <a:spcBef>
                <a:spcPct val="20000"/>
              </a:spcBef>
              <a:spcAft>
                <a:spcPct val="0"/>
              </a:spcAft>
              <a:buClr>
                <a:srgbClr val="FD2B4E"/>
              </a:buClr>
              <a:buSzPct val="50000"/>
              <a:buFont typeface="Wingdings" pitchFamily="2" charset="2"/>
              <a:buChar char="n"/>
              <a:defRPr>
                <a:solidFill>
                  <a:schemeClr val="tx1"/>
                </a:solidFill>
                <a:latin typeface="Arial" panose="020B0604020202020204" pitchFamily="34" charset="0"/>
              </a:defRPr>
            </a:lvl6pPr>
            <a:lvl7pPr marL="2971800" indent="-228600" fontAlgn="base">
              <a:spcBef>
                <a:spcPct val="20000"/>
              </a:spcBef>
              <a:spcAft>
                <a:spcPct val="0"/>
              </a:spcAft>
              <a:buClr>
                <a:srgbClr val="FD2B4E"/>
              </a:buClr>
              <a:buSzPct val="50000"/>
              <a:buFont typeface="Wingdings" pitchFamily="2" charset="2"/>
              <a:buChar char="n"/>
              <a:defRPr>
                <a:solidFill>
                  <a:schemeClr val="tx1"/>
                </a:solidFill>
                <a:latin typeface="Arial" panose="020B0604020202020204" pitchFamily="34" charset="0"/>
              </a:defRPr>
            </a:lvl7pPr>
            <a:lvl8pPr marL="3429000" indent="-228600" fontAlgn="base">
              <a:spcBef>
                <a:spcPct val="20000"/>
              </a:spcBef>
              <a:spcAft>
                <a:spcPct val="0"/>
              </a:spcAft>
              <a:buClr>
                <a:srgbClr val="FD2B4E"/>
              </a:buClr>
              <a:buSzPct val="50000"/>
              <a:buFont typeface="Wingdings" pitchFamily="2" charset="2"/>
              <a:buChar char="n"/>
              <a:defRPr>
                <a:solidFill>
                  <a:schemeClr val="tx1"/>
                </a:solidFill>
                <a:latin typeface="Arial" panose="020B0604020202020204" pitchFamily="34" charset="0"/>
              </a:defRPr>
            </a:lvl8pPr>
            <a:lvl9pPr marL="3886200" indent="-228600" fontAlgn="base">
              <a:spcBef>
                <a:spcPct val="20000"/>
              </a:spcBef>
              <a:spcAft>
                <a:spcPct val="0"/>
              </a:spcAft>
              <a:buClr>
                <a:srgbClr val="FD2B4E"/>
              </a:buClr>
              <a:buSzPct val="50000"/>
              <a:buFont typeface="Wingdings" pitchFamily="2" charset="2"/>
              <a:buChar char="n"/>
              <a:defRPr>
                <a:solidFill>
                  <a:schemeClr val="tx1"/>
                </a:solidFill>
                <a:latin typeface="Arial" panose="020B0604020202020204" pitchFamily="34" charset="0"/>
              </a:defRPr>
            </a:lvl9pPr>
          </a:lstStyle>
          <a:p>
            <a:r>
              <a:rPr lang="en-US" altLang="en-US" sz="1800" dirty="0"/>
              <a:t>Measures of variation give information on the </a:t>
            </a:r>
            <a:r>
              <a:rPr lang="en-US" altLang="en-US" sz="1800" b="1" dirty="0"/>
              <a:t>spread</a:t>
            </a:r>
            <a:r>
              <a:rPr lang="en-US" altLang="en-US" sz="1800" dirty="0"/>
              <a:t> or </a:t>
            </a:r>
            <a:r>
              <a:rPr lang="en-US" altLang="en-US" sz="1800" b="1" dirty="0"/>
              <a:t>variability</a:t>
            </a:r>
            <a:r>
              <a:rPr lang="en-US" altLang="en-US" sz="1800" dirty="0"/>
              <a:t> of the data values.</a:t>
            </a:r>
            <a:br>
              <a:rPr lang="en-US" altLang="en-US" sz="1800" dirty="0"/>
            </a:br>
            <a:endParaRPr lang="en-US" altLang="en-US" sz="1800" dirty="0"/>
          </a:p>
        </p:txBody>
      </p:sp>
    </p:spTree>
    <p:extLst>
      <p:ext uri="{BB962C8B-B14F-4D97-AF65-F5344CB8AC3E}">
        <p14:creationId xmlns:p14="http://schemas.microsoft.com/office/powerpoint/2010/main" val="57393483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a:extLst>
              <a:ext uri="{FF2B5EF4-FFF2-40B4-BE49-F238E27FC236}">
                <a16:creationId xmlns:a16="http://schemas.microsoft.com/office/drawing/2014/main" id="{E0CF818F-AD7D-B74D-98ED-C25DAF0905BF}"/>
              </a:ext>
            </a:extLst>
          </p:cNvPr>
          <p:cNvSpPr>
            <a:spLocks noGrp="1" noChangeArrowheads="1"/>
          </p:cNvSpPr>
          <p:nvPr>
            <p:ph type="title"/>
          </p:nvPr>
        </p:nvSpPr>
        <p:spPr/>
        <p:txBody>
          <a:bodyPr/>
          <a:lstStyle/>
          <a:p>
            <a:r>
              <a:rPr lang="en-US" altLang="en-US"/>
              <a:t>Range</a:t>
            </a:r>
          </a:p>
        </p:txBody>
      </p:sp>
      <p:sp>
        <p:nvSpPr>
          <p:cNvPr id="112643" name="Rectangle 3">
            <a:extLst>
              <a:ext uri="{FF2B5EF4-FFF2-40B4-BE49-F238E27FC236}">
                <a16:creationId xmlns:a16="http://schemas.microsoft.com/office/drawing/2014/main" id="{FD8BB869-0AFD-7147-94DB-D32082084C22}"/>
              </a:ext>
            </a:extLst>
          </p:cNvPr>
          <p:cNvSpPr>
            <a:spLocks noGrp="1" noChangeArrowheads="1"/>
          </p:cNvSpPr>
          <p:nvPr>
            <p:ph type="body" idx="1"/>
          </p:nvPr>
        </p:nvSpPr>
        <p:spPr/>
        <p:txBody>
          <a:bodyPr/>
          <a:lstStyle/>
          <a:p>
            <a:r>
              <a:rPr lang="en-US" altLang="en-US"/>
              <a:t>Simplest measure of variation</a:t>
            </a:r>
          </a:p>
          <a:p>
            <a:r>
              <a:rPr lang="en-US" altLang="en-US"/>
              <a:t>Difference between the largest and the smallest observations:</a:t>
            </a:r>
          </a:p>
          <a:p>
            <a:endParaRPr lang="en-US" altLang="en-US"/>
          </a:p>
          <a:p>
            <a:pPr>
              <a:lnSpc>
                <a:spcPct val="110000"/>
              </a:lnSpc>
            </a:pPr>
            <a:endParaRPr lang="en-US" altLang="en-US"/>
          </a:p>
        </p:txBody>
      </p:sp>
      <p:sp>
        <p:nvSpPr>
          <p:cNvPr id="27" name="Footer Placeholder 3">
            <a:extLst>
              <a:ext uri="{FF2B5EF4-FFF2-40B4-BE49-F238E27FC236}">
                <a16:creationId xmlns:a16="http://schemas.microsoft.com/office/drawing/2014/main" id="{81C50E7B-69A2-0A47-8567-5774EF85959C}"/>
              </a:ext>
            </a:extLst>
          </p:cNvPr>
          <p:cNvSpPr>
            <a:spLocks noGrp="1"/>
          </p:cNvSpPr>
          <p:nvPr>
            <p:ph type="ftr" sz="quarter" idx="10"/>
          </p:nvPr>
        </p:nvSpPr>
        <p:spPr/>
        <p:txBody>
          <a:bodyPr/>
          <a:lstStyle/>
          <a:p>
            <a:endParaRPr lang="en-US" altLang="en-US" dirty="0"/>
          </a:p>
        </p:txBody>
      </p:sp>
      <p:sp>
        <p:nvSpPr>
          <p:cNvPr id="28" name="Slide Number Placeholder 4">
            <a:extLst>
              <a:ext uri="{FF2B5EF4-FFF2-40B4-BE49-F238E27FC236}">
                <a16:creationId xmlns:a16="http://schemas.microsoft.com/office/drawing/2014/main" id="{06480D0B-C159-6343-BF0B-B3DBD27C179A}"/>
              </a:ext>
            </a:extLst>
          </p:cNvPr>
          <p:cNvSpPr>
            <a:spLocks noGrp="1"/>
          </p:cNvSpPr>
          <p:nvPr>
            <p:ph type="sldNum" sz="quarter" idx="11"/>
          </p:nvPr>
        </p:nvSpPr>
        <p:spPr/>
        <p:txBody>
          <a:bodyPr/>
          <a:lstStyle/>
          <a:p>
            <a:endParaRPr lang="en-US" altLang="en-US" dirty="0"/>
          </a:p>
        </p:txBody>
      </p:sp>
      <p:sp>
        <p:nvSpPr>
          <p:cNvPr id="112644" name="Rectangle 4">
            <a:extLst>
              <a:ext uri="{FF2B5EF4-FFF2-40B4-BE49-F238E27FC236}">
                <a16:creationId xmlns:a16="http://schemas.microsoft.com/office/drawing/2014/main" id="{8A73B429-DADB-BE45-AEBA-0B33A8F42DCA}"/>
              </a:ext>
            </a:extLst>
          </p:cNvPr>
          <p:cNvSpPr>
            <a:spLocks noChangeArrowheads="1"/>
          </p:cNvSpPr>
          <p:nvPr/>
        </p:nvSpPr>
        <p:spPr bwMode="auto">
          <a:xfrm>
            <a:off x="2628900" y="2514600"/>
            <a:ext cx="3829050" cy="681341"/>
          </a:xfrm>
          <a:prstGeom prst="rect">
            <a:avLst/>
          </a:prstGeom>
          <a:solidFill>
            <a:srgbClr val="CCEC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67866" tIns="33338" rIns="67866" bIns="33338">
            <a:spAutoFit/>
          </a:bodyPr>
          <a:lstStyle/>
          <a:p>
            <a:pPr algn="ctr" eaLnBrk="0" hangingPunct="0">
              <a:lnSpc>
                <a:spcPct val="140000"/>
              </a:lnSpc>
              <a:spcBef>
                <a:spcPct val="50000"/>
              </a:spcBef>
            </a:pPr>
            <a:r>
              <a:rPr lang="en-US" altLang="en-US" sz="2100"/>
              <a:t>Range = X</a:t>
            </a:r>
            <a:r>
              <a:rPr lang="en-US" altLang="en-US" sz="2100" baseline="-25000"/>
              <a:t>largest</a:t>
            </a:r>
            <a:r>
              <a:rPr lang="en-US" altLang="en-US" sz="2100"/>
              <a:t> –  X</a:t>
            </a:r>
            <a:r>
              <a:rPr lang="en-US" altLang="en-US" sz="2100" baseline="-25000"/>
              <a:t>smallest</a:t>
            </a:r>
          </a:p>
          <a:p>
            <a:pPr algn="ctr" eaLnBrk="0" hangingPunct="0">
              <a:spcBef>
                <a:spcPct val="50000"/>
              </a:spcBef>
            </a:pPr>
            <a:endParaRPr lang="en-US" altLang="en-US" sz="1050" baseline="-25000"/>
          </a:p>
        </p:txBody>
      </p:sp>
      <p:sp>
        <p:nvSpPr>
          <p:cNvPr id="112645" name="Line 5">
            <a:extLst>
              <a:ext uri="{FF2B5EF4-FFF2-40B4-BE49-F238E27FC236}">
                <a16:creationId xmlns:a16="http://schemas.microsoft.com/office/drawing/2014/main" id="{E46C7394-221B-9248-A9BC-E07F2130A23D}"/>
              </a:ext>
            </a:extLst>
          </p:cNvPr>
          <p:cNvSpPr>
            <a:spLocks noChangeShapeType="1"/>
          </p:cNvSpPr>
          <p:nvPr/>
        </p:nvSpPr>
        <p:spPr bwMode="auto">
          <a:xfrm>
            <a:off x="2755107" y="3886200"/>
            <a:ext cx="2516981" cy="1191"/>
          </a:xfrm>
          <a:prstGeom prst="line">
            <a:avLst/>
          </a:prstGeom>
          <a:noFill/>
          <a:ln w="12700">
            <a:solidFill>
              <a:srgbClr val="FFFF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050"/>
          </a:p>
        </p:txBody>
      </p:sp>
      <p:sp>
        <p:nvSpPr>
          <p:cNvPr id="112646" name="Oval 6">
            <a:extLst>
              <a:ext uri="{FF2B5EF4-FFF2-40B4-BE49-F238E27FC236}">
                <a16:creationId xmlns:a16="http://schemas.microsoft.com/office/drawing/2014/main" id="{82F2DF81-640A-4F43-8682-5B6DCEBB0879}"/>
              </a:ext>
            </a:extLst>
          </p:cNvPr>
          <p:cNvSpPr>
            <a:spLocks noChangeArrowheads="1"/>
          </p:cNvSpPr>
          <p:nvPr/>
        </p:nvSpPr>
        <p:spPr bwMode="auto">
          <a:xfrm>
            <a:off x="2857500" y="3714750"/>
            <a:ext cx="171450" cy="171450"/>
          </a:xfrm>
          <a:prstGeom prst="ellipse">
            <a:avLst/>
          </a:prstGeom>
          <a:solidFill>
            <a:schemeClr val="accent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050"/>
          </a:p>
        </p:txBody>
      </p:sp>
      <p:sp>
        <p:nvSpPr>
          <p:cNvPr id="112647" name="Oval 7">
            <a:extLst>
              <a:ext uri="{FF2B5EF4-FFF2-40B4-BE49-F238E27FC236}">
                <a16:creationId xmlns:a16="http://schemas.microsoft.com/office/drawing/2014/main" id="{3588DF56-F2DE-F740-A1B7-2926D7F768D4}"/>
              </a:ext>
            </a:extLst>
          </p:cNvPr>
          <p:cNvSpPr>
            <a:spLocks noChangeArrowheads="1"/>
          </p:cNvSpPr>
          <p:nvPr/>
        </p:nvSpPr>
        <p:spPr bwMode="auto">
          <a:xfrm>
            <a:off x="3314700" y="3714750"/>
            <a:ext cx="171450" cy="171450"/>
          </a:xfrm>
          <a:prstGeom prst="ellipse">
            <a:avLst/>
          </a:prstGeom>
          <a:solidFill>
            <a:schemeClr val="accent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050"/>
          </a:p>
        </p:txBody>
      </p:sp>
      <p:sp>
        <p:nvSpPr>
          <p:cNvPr id="112648" name="Oval 8">
            <a:extLst>
              <a:ext uri="{FF2B5EF4-FFF2-40B4-BE49-F238E27FC236}">
                <a16:creationId xmlns:a16="http://schemas.microsoft.com/office/drawing/2014/main" id="{CA854A1B-53E6-3A40-B757-DD42D58C93A8}"/>
              </a:ext>
            </a:extLst>
          </p:cNvPr>
          <p:cNvSpPr>
            <a:spLocks noChangeArrowheads="1"/>
          </p:cNvSpPr>
          <p:nvPr/>
        </p:nvSpPr>
        <p:spPr bwMode="auto">
          <a:xfrm>
            <a:off x="3714750" y="3714750"/>
            <a:ext cx="171450" cy="171450"/>
          </a:xfrm>
          <a:prstGeom prst="ellipse">
            <a:avLst/>
          </a:prstGeom>
          <a:solidFill>
            <a:schemeClr val="accent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050"/>
          </a:p>
        </p:txBody>
      </p:sp>
      <p:sp>
        <p:nvSpPr>
          <p:cNvPr id="112649" name="Oval 9">
            <a:extLst>
              <a:ext uri="{FF2B5EF4-FFF2-40B4-BE49-F238E27FC236}">
                <a16:creationId xmlns:a16="http://schemas.microsoft.com/office/drawing/2014/main" id="{AB878A10-A21E-3A4E-874F-58FE2D382FDD}"/>
              </a:ext>
            </a:extLst>
          </p:cNvPr>
          <p:cNvSpPr>
            <a:spLocks noChangeArrowheads="1"/>
          </p:cNvSpPr>
          <p:nvPr/>
        </p:nvSpPr>
        <p:spPr bwMode="auto">
          <a:xfrm>
            <a:off x="4171950" y="3714750"/>
            <a:ext cx="171450" cy="171450"/>
          </a:xfrm>
          <a:prstGeom prst="ellipse">
            <a:avLst/>
          </a:prstGeom>
          <a:solidFill>
            <a:schemeClr val="accent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050"/>
          </a:p>
        </p:txBody>
      </p:sp>
      <p:sp>
        <p:nvSpPr>
          <p:cNvPr id="112650" name="Oval 10">
            <a:extLst>
              <a:ext uri="{FF2B5EF4-FFF2-40B4-BE49-F238E27FC236}">
                <a16:creationId xmlns:a16="http://schemas.microsoft.com/office/drawing/2014/main" id="{78B158EE-A487-414A-9D98-8F443C7E5198}"/>
              </a:ext>
            </a:extLst>
          </p:cNvPr>
          <p:cNvSpPr>
            <a:spLocks noChangeArrowheads="1"/>
          </p:cNvSpPr>
          <p:nvPr/>
        </p:nvSpPr>
        <p:spPr bwMode="auto">
          <a:xfrm>
            <a:off x="3714750" y="3543300"/>
            <a:ext cx="171450" cy="171450"/>
          </a:xfrm>
          <a:prstGeom prst="ellipse">
            <a:avLst/>
          </a:prstGeom>
          <a:solidFill>
            <a:schemeClr val="accent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050"/>
          </a:p>
        </p:txBody>
      </p:sp>
      <p:sp>
        <p:nvSpPr>
          <p:cNvPr id="112651" name="Oval 11">
            <a:extLst>
              <a:ext uri="{FF2B5EF4-FFF2-40B4-BE49-F238E27FC236}">
                <a16:creationId xmlns:a16="http://schemas.microsoft.com/office/drawing/2014/main" id="{5B1789DD-31A1-EB4D-B601-FE7B998F150F}"/>
              </a:ext>
            </a:extLst>
          </p:cNvPr>
          <p:cNvSpPr>
            <a:spLocks noChangeArrowheads="1"/>
          </p:cNvSpPr>
          <p:nvPr/>
        </p:nvSpPr>
        <p:spPr bwMode="auto">
          <a:xfrm>
            <a:off x="4572000" y="3714750"/>
            <a:ext cx="171450" cy="171450"/>
          </a:xfrm>
          <a:prstGeom prst="ellipse">
            <a:avLst/>
          </a:prstGeom>
          <a:solidFill>
            <a:schemeClr val="accent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050"/>
          </a:p>
        </p:txBody>
      </p:sp>
      <p:sp>
        <p:nvSpPr>
          <p:cNvPr id="112652" name="Oval 12">
            <a:extLst>
              <a:ext uri="{FF2B5EF4-FFF2-40B4-BE49-F238E27FC236}">
                <a16:creationId xmlns:a16="http://schemas.microsoft.com/office/drawing/2014/main" id="{A5FA47BB-8F8F-4640-BB62-897CE928D594}"/>
              </a:ext>
            </a:extLst>
          </p:cNvPr>
          <p:cNvSpPr>
            <a:spLocks noChangeArrowheads="1"/>
          </p:cNvSpPr>
          <p:nvPr/>
        </p:nvSpPr>
        <p:spPr bwMode="auto">
          <a:xfrm>
            <a:off x="4572000" y="3543300"/>
            <a:ext cx="171450" cy="171450"/>
          </a:xfrm>
          <a:prstGeom prst="ellipse">
            <a:avLst/>
          </a:prstGeom>
          <a:solidFill>
            <a:schemeClr val="accent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050"/>
          </a:p>
        </p:txBody>
      </p:sp>
      <p:sp>
        <p:nvSpPr>
          <p:cNvPr id="112653" name="Oval 13">
            <a:extLst>
              <a:ext uri="{FF2B5EF4-FFF2-40B4-BE49-F238E27FC236}">
                <a16:creationId xmlns:a16="http://schemas.microsoft.com/office/drawing/2014/main" id="{27ECA9D5-E553-8A40-8A71-0CDAB4804381}"/>
              </a:ext>
            </a:extLst>
          </p:cNvPr>
          <p:cNvSpPr>
            <a:spLocks noChangeArrowheads="1"/>
          </p:cNvSpPr>
          <p:nvPr/>
        </p:nvSpPr>
        <p:spPr bwMode="auto">
          <a:xfrm>
            <a:off x="4572000" y="3371850"/>
            <a:ext cx="171450" cy="171450"/>
          </a:xfrm>
          <a:prstGeom prst="ellipse">
            <a:avLst/>
          </a:prstGeom>
          <a:solidFill>
            <a:schemeClr val="accent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050"/>
          </a:p>
        </p:txBody>
      </p:sp>
      <p:sp>
        <p:nvSpPr>
          <p:cNvPr id="112654" name="Oval 14">
            <a:extLst>
              <a:ext uri="{FF2B5EF4-FFF2-40B4-BE49-F238E27FC236}">
                <a16:creationId xmlns:a16="http://schemas.microsoft.com/office/drawing/2014/main" id="{6D46E013-4802-4242-BA9A-558A491B4FBA}"/>
              </a:ext>
            </a:extLst>
          </p:cNvPr>
          <p:cNvSpPr>
            <a:spLocks noChangeArrowheads="1"/>
          </p:cNvSpPr>
          <p:nvPr/>
        </p:nvSpPr>
        <p:spPr bwMode="auto">
          <a:xfrm>
            <a:off x="4857750" y="3714750"/>
            <a:ext cx="171450" cy="171450"/>
          </a:xfrm>
          <a:prstGeom prst="ellipse">
            <a:avLst/>
          </a:prstGeom>
          <a:solidFill>
            <a:schemeClr val="accent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050"/>
          </a:p>
        </p:txBody>
      </p:sp>
      <p:sp>
        <p:nvSpPr>
          <p:cNvPr id="112655" name="Line 15">
            <a:extLst>
              <a:ext uri="{FF2B5EF4-FFF2-40B4-BE49-F238E27FC236}">
                <a16:creationId xmlns:a16="http://schemas.microsoft.com/office/drawing/2014/main" id="{CC47DA5A-ECAB-EF48-A781-0EC89BDE0915}"/>
              </a:ext>
            </a:extLst>
          </p:cNvPr>
          <p:cNvSpPr>
            <a:spLocks noChangeShapeType="1"/>
          </p:cNvSpPr>
          <p:nvPr/>
        </p:nvSpPr>
        <p:spPr bwMode="auto">
          <a:xfrm>
            <a:off x="5155407" y="3886200"/>
            <a:ext cx="973931" cy="1191"/>
          </a:xfrm>
          <a:prstGeom prst="line">
            <a:avLst/>
          </a:prstGeom>
          <a:noFill/>
          <a:ln w="12700">
            <a:solidFill>
              <a:srgbClr val="FFFF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050"/>
          </a:p>
        </p:txBody>
      </p:sp>
      <p:sp>
        <p:nvSpPr>
          <p:cNvPr id="112656" name="Oval 16">
            <a:extLst>
              <a:ext uri="{FF2B5EF4-FFF2-40B4-BE49-F238E27FC236}">
                <a16:creationId xmlns:a16="http://schemas.microsoft.com/office/drawing/2014/main" id="{B3C823AE-A120-5745-9E51-D12E4E1B6F87}"/>
              </a:ext>
            </a:extLst>
          </p:cNvPr>
          <p:cNvSpPr>
            <a:spLocks noChangeArrowheads="1"/>
          </p:cNvSpPr>
          <p:nvPr/>
        </p:nvSpPr>
        <p:spPr bwMode="auto">
          <a:xfrm>
            <a:off x="5429250" y="3714750"/>
            <a:ext cx="171450" cy="171450"/>
          </a:xfrm>
          <a:prstGeom prst="ellipse">
            <a:avLst/>
          </a:prstGeom>
          <a:solidFill>
            <a:schemeClr val="accent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050"/>
          </a:p>
        </p:txBody>
      </p:sp>
      <p:sp>
        <p:nvSpPr>
          <p:cNvPr id="112657" name="Oval 17">
            <a:extLst>
              <a:ext uri="{FF2B5EF4-FFF2-40B4-BE49-F238E27FC236}">
                <a16:creationId xmlns:a16="http://schemas.microsoft.com/office/drawing/2014/main" id="{B170CCA1-A02B-7946-BCEC-CB3683249D06}"/>
              </a:ext>
            </a:extLst>
          </p:cNvPr>
          <p:cNvSpPr>
            <a:spLocks noChangeArrowheads="1"/>
          </p:cNvSpPr>
          <p:nvPr/>
        </p:nvSpPr>
        <p:spPr bwMode="auto">
          <a:xfrm>
            <a:off x="5429250" y="3543300"/>
            <a:ext cx="171450" cy="171450"/>
          </a:xfrm>
          <a:prstGeom prst="ellipse">
            <a:avLst/>
          </a:prstGeom>
          <a:solidFill>
            <a:schemeClr val="accent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050"/>
          </a:p>
        </p:txBody>
      </p:sp>
      <p:sp>
        <p:nvSpPr>
          <p:cNvPr id="112658" name="Oval 18">
            <a:extLst>
              <a:ext uri="{FF2B5EF4-FFF2-40B4-BE49-F238E27FC236}">
                <a16:creationId xmlns:a16="http://schemas.microsoft.com/office/drawing/2014/main" id="{2CECD57B-DC98-F643-9B4F-B2F6105E8596}"/>
              </a:ext>
            </a:extLst>
          </p:cNvPr>
          <p:cNvSpPr>
            <a:spLocks noChangeArrowheads="1"/>
          </p:cNvSpPr>
          <p:nvPr/>
        </p:nvSpPr>
        <p:spPr bwMode="auto">
          <a:xfrm>
            <a:off x="5772150" y="3714750"/>
            <a:ext cx="171450" cy="171450"/>
          </a:xfrm>
          <a:prstGeom prst="ellipse">
            <a:avLst/>
          </a:prstGeom>
          <a:solidFill>
            <a:schemeClr val="accent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050"/>
          </a:p>
        </p:txBody>
      </p:sp>
      <p:sp>
        <p:nvSpPr>
          <p:cNvPr id="112659" name="Oval 19">
            <a:extLst>
              <a:ext uri="{FF2B5EF4-FFF2-40B4-BE49-F238E27FC236}">
                <a16:creationId xmlns:a16="http://schemas.microsoft.com/office/drawing/2014/main" id="{C08E440A-308A-A54A-B3CF-9489180E9052}"/>
              </a:ext>
            </a:extLst>
          </p:cNvPr>
          <p:cNvSpPr>
            <a:spLocks noChangeArrowheads="1"/>
          </p:cNvSpPr>
          <p:nvPr/>
        </p:nvSpPr>
        <p:spPr bwMode="auto">
          <a:xfrm>
            <a:off x="6057900" y="3714750"/>
            <a:ext cx="171450" cy="171450"/>
          </a:xfrm>
          <a:prstGeom prst="ellipse">
            <a:avLst/>
          </a:prstGeom>
          <a:solidFill>
            <a:schemeClr val="accent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050"/>
          </a:p>
        </p:txBody>
      </p:sp>
      <p:sp>
        <p:nvSpPr>
          <p:cNvPr id="112660" name="Rectangle 20">
            <a:extLst>
              <a:ext uri="{FF2B5EF4-FFF2-40B4-BE49-F238E27FC236}">
                <a16:creationId xmlns:a16="http://schemas.microsoft.com/office/drawing/2014/main" id="{216C4E22-0582-7047-A55E-914DF4317DCF}"/>
              </a:ext>
            </a:extLst>
          </p:cNvPr>
          <p:cNvSpPr>
            <a:spLocks noChangeArrowheads="1"/>
          </p:cNvSpPr>
          <p:nvPr/>
        </p:nvSpPr>
        <p:spPr bwMode="auto">
          <a:xfrm>
            <a:off x="2621757" y="3886200"/>
            <a:ext cx="4236244" cy="2519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7866" tIns="33338" rIns="67866" bIns="33338">
            <a:spAutoFit/>
          </a:bodyPr>
          <a:lstStyle/>
          <a:p>
            <a:pPr eaLnBrk="0" hangingPunct="0">
              <a:spcBef>
                <a:spcPct val="50000"/>
              </a:spcBef>
            </a:pPr>
            <a:r>
              <a:rPr lang="en-US" altLang="en-US" sz="1200"/>
              <a:t>0   1   2   3   4   5   6   7   8   9   10   11   12    13   14   </a:t>
            </a:r>
          </a:p>
        </p:txBody>
      </p:sp>
      <p:sp>
        <p:nvSpPr>
          <p:cNvPr id="112661" name="Line 21">
            <a:extLst>
              <a:ext uri="{FF2B5EF4-FFF2-40B4-BE49-F238E27FC236}">
                <a16:creationId xmlns:a16="http://schemas.microsoft.com/office/drawing/2014/main" id="{A39B428F-D13F-1B43-80BB-933107677F79}"/>
              </a:ext>
            </a:extLst>
          </p:cNvPr>
          <p:cNvSpPr>
            <a:spLocks noChangeShapeType="1"/>
          </p:cNvSpPr>
          <p:nvPr/>
        </p:nvSpPr>
        <p:spPr bwMode="auto">
          <a:xfrm>
            <a:off x="2971800" y="4343400"/>
            <a:ext cx="3143250" cy="0"/>
          </a:xfrm>
          <a:prstGeom prst="line">
            <a:avLst/>
          </a:prstGeom>
          <a:noFill/>
          <a:ln w="952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050"/>
          </a:p>
        </p:txBody>
      </p:sp>
      <p:sp>
        <p:nvSpPr>
          <p:cNvPr id="112662" name="Line 22">
            <a:extLst>
              <a:ext uri="{FF2B5EF4-FFF2-40B4-BE49-F238E27FC236}">
                <a16:creationId xmlns:a16="http://schemas.microsoft.com/office/drawing/2014/main" id="{1F5195B1-735D-314F-BD91-423E162277E3}"/>
              </a:ext>
            </a:extLst>
          </p:cNvPr>
          <p:cNvSpPr>
            <a:spLocks noChangeShapeType="1"/>
          </p:cNvSpPr>
          <p:nvPr/>
        </p:nvSpPr>
        <p:spPr bwMode="auto">
          <a:xfrm flipV="1">
            <a:off x="2971800" y="4229100"/>
            <a:ext cx="0" cy="114300"/>
          </a:xfrm>
          <a:prstGeom prst="line">
            <a:avLst/>
          </a:prstGeom>
          <a:noFill/>
          <a:ln w="952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050"/>
          </a:p>
        </p:txBody>
      </p:sp>
      <p:sp>
        <p:nvSpPr>
          <p:cNvPr id="112663" name="Line 23">
            <a:extLst>
              <a:ext uri="{FF2B5EF4-FFF2-40B4-BE49-F238E27FC236}">
                <a16:creationId xmlns:a16="http://schemas.microsoft.com/office/drawing/2014/main" id="{3250B32A-A5A3-A249-BC65-089151474B4C}"/>
              </a:ext>
            </a:extLst>
          </p:cNvPr>
          <p:cNvSpPr>
            <a:spLocks noChangeShapeType="1"/>
          </p:cNvSpPr>
          <p:nvPr/>
        </p:nvSpPr>
        <p:spPr bwMode="auto">
          <a:xfrm flipV="1">
            <a:off x="6115050" y="4229100"/>
            <a:ext cx="0" cy="114300"/>
          </a:xfrm>
          <a:prstGeom prst="line">
            <a:avLst/>
          </a:prstGeom>
          <a:noFill/>
          <a:ln w="952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050"/>
          </a:p>
        </p:txBody>
      </p:sp>
      <p:sp>
        <p:nvSpPr>
          <p:cNvPr id="112664" name="Text Box 24">
            <a:extLst>
              <a:ext uri="{FF2B5EF4-FFF2-40B4-BE49-F238E27FC236}">
                <a16:creationId xmlns:a16="http://schemas.microsoft.com/office/drawing/2014/main" id="{06E0A556-3809-6948-BF1C-4EC6F31EF8BC}"/>
              </a:ext>
            </a:extLst>
          </p:cNvPr>
          <p:cNvSpPr txBox="1">
            <a:spLocks noChangeArrowheads="1"/>
          </p:cNvSpPr>
          <p:nvPr/>
        </p:nvSpPr>
        <p:spPr bwMode="auto">
          <a:xfrm>
            <a:off x="3429000" y="4343400"/>
            <a:ext cx="3086100"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lang="en-US" altLang="en-US" sz="1050"/>
              <a:t>Range = 14 - 1 = 13</a:t>
            </a:r>
          </a:p>
        </p:txBody>
      </p:sp>
      <p:sp>
        <p:nvSpPr>
          <p:cNvPr id="112665" name="Line 25">
            <a:extLst>
              <a:ext uri="{FF2B5EF4-FFF2-40B4-BE49-F238E27FC236}">
                <a16:creationId xmlns:a16="http://schemas.microsoft.com/office/drawing/2014/main" id="{F1DB5EAF-4263-3341-B5CA-DEE6EDF0BBF0}"/>
              </a:ext>
            </a:extLst>
          </p:cNvPr>
          <p:cNvSpPr>
            <a:spLocks noChangeShapeType="1"/>
          </p:cNvSpPr>
          <p:nvPr/>
        </p:nvSpPr>
        <p:spPr bwMode="auto">
          <a:xfrm>
            <a:off x="2628900" y="3943350"/>
            <a:ext cx="3714750"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050"/>
          </a:p>
        </p:txBody>
      </p:sp>
      <p:sp>
        <p:nvSpPr>
          <p:cNvPr id="112666" name="Text Box 26">
            <a:extLst>
              <a:ext uri="{FF2B5EF4-FFF2-40B4-BE49-F238E27FC236}">
                <a16:creationId xmlns:a16="http://schemas.microsoft.com/office/drawing/2014/main" id="{C0012611-27CF-1C46-9191-DCC675FE340A}"/>
              </a:ext>
            </a:extLst>
          </p:cNvPr>
          <p:cNvSpPr txBox="1">
            <a:spLocks noChangeArrowheads="1"/>
          </p:cNvSpPr>
          <p:nvPr/>
        </p:nvSpPr>
        <p:spPr bwMode="auto">
          <a:xfrm>
            <a:off x="1600200" y="3257550"/>
            <a:ext cx="3086100"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lang="en-US" altLang="en-US" sz="1050">
                <a:solidFill>
                  <a:schemeClr val="folHlink"/>
                </a:solidFill>
              </a:rPr>
              <a:t>Example:</a:t>
            </a:r>
          </a:p>
        </p:txBody>
      </p:sp>
    </p:spTree>
    <p:extLst>
      <p:ext uri="{BB962C8B-B14F-4D97-AF65-F5344CB8AC3E}">
        <p14:creationId xmlns:p14="http://schemas.microsoft.com/office/powerpoint/2010/main" val="27249114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88" name="Rectangle 24">
            <a:extLst>
              <a:ext uri="{FF2B5EF4-FFF2-40B4-BE49-F238E27FC236}">
                <a16:creationId xmlns:a16="http://schemas.microsoft.com/office/drawing/2014/main" id="{C5B19F16-7F11-4142-8928-2FB6CF66520A}"/>
              </a:ext>
            </a:extLst>
          </p:cNvPr>
          <p:cNvSpPr>
            <a:spLocks noGrp="1" noChangeArrowheads="1"/>
          </p:cNvSpPr>
          <p:nvPr>
            <p:ph type="title"/>
          </p:nvPr>
        </p:nvSpPr>
        <p:spPr>
          <a:noFill/>
          <a:ln/>
        </p:spPr>
        <p:txBody>
          <a:bodyPr/>
          <a:lstStyle/>
          <a:p>
            <a:pPr defTabSz="685800"/>
            <a:r>
              <a:rPr lang="en-US" altLang="en-US" sz="4000" dirty="0"/>
              <a:t> Disadvantages of the Range</a:t>
            </a:r>
          </a:p>
        </p:txBody>
      </p:sp>
      <p:sp>
        <p:nvSpPr>
          <p:cNvPr id="113666" name="Rectangle 2">
            <a:extLst>
              <a:ext uri="{FF2B5EF4-FFF2-40B4-BE49-F238E27FC236}">
                <a16:creationId xmlns:a16="http://schemas.microsoft.com/office/drawing/2014/main" id="{C08C8770-BE00-664C-977A-3781F7B4CA35}"/>
              </a:ext>
            </a:extLst>
          </p:cNvPr>
          <p:cNvSpPr>
            <a:spLocks noGrp="1" noChangeArrowheads="1"/>
          </p:cNvSpPr>
          <p:nvPr>
            <p:ph type="body" idx="1"/>
          </p:nvPr>
        </p:nvSpPr>
        <p:spPr/>
        <p:txBody>
          <a:bodyPr/>
          <a:lstStyle/>
          <a:p>
            <a:r>
              <a:rPr lang="en-US" altLang="en-US" sz="2000" dirty="0">
                <a:solidFill>
                  <a:schemeClr val="tx1"/>
                </a:solidFill>
              </a:rPr>
              <a:t>Ignores the way in which data are distributed, sensitive to outliers</a:t>
            </a:r>
          </a:p>
          <a:p>
            <a:endParaRPr lang="en-US" altLang="en-US" sz="2000" dirty="0">
              <a:solidFill>
                <a:schemeClr val="tx1"/>
              </a:solidFill>
            </a:endParaRPr>
          </a:p>
          <a:p>
            <a:endParaRPr lang="en-US" altLang="en-US" sz="2000" dirty="0">
              <a:solidFill>
                <a:schemeClr val="tx1"/>
              </a:solidFill>
            </a:endParaRPr>
          </a:p>
          <a:p>
            <a:endParaRPr lang="en-US" altLang="en-US" sz="2000" dirty="0">
              <a:solidFill>
                <a:schemeClr val="tx1"/>
              </a:solidFill>
            </a:endParaRPr>
          </a:p>
          <a:p>
            <a:endParaRPr lang="en-US" altLang="en-US" sz="2000" dirty="0">
              <a:solidFill>
                <a:schemeClr val="tx1"/>
              </a:solidFill>
            </a:endParaRPr>
          </a:p>
          <a:p>
            <a:endParaRPr lang="en-US" altLang="en-US" sz="2000" dirty="0">
              <a:solidFill>
                <a:schemeClr val="tx1"/>
              </a:solidFill>
            </a:endParaRPr>
          </a:p>
          <a:p>
            <a:pPr>
              <a:buFont typeface="Wingdings" pitchFamily="2" charset="2"/>
              <a:buNone/>
            </a:pPr>
            <a:endParaRPr lang="en-US" altLang="en-US" sz="2000" dirty="0">
              <a:solidFill>
                <a:schemeClr val="tx1"/>
              </a:solidFill>
            </a:endParaRPr>
          </a:p>
          <a:p>
            <a:pPr>
              <a:buFont typeface="Wingdings" pitchFamily="2" charset="2"/>
              <a:buNone/>
            </a:pPr>
            <a:r>
              <a:rPr lang="en-US" altLang="en-US" sz="2000" dirty="0">
                <a:solidFill>
                  <a:schemeClr val="tx1"/>
                </a:solidFill>
              </a:rPr>
              <a:t>Range: 5 – 1 = 4</a:t>
            </a:r>
          </a:p>
          <a:p>
            <a:pPr>
              <a:buNone/>
            </a:pPr>
            <a:endParaRPr lang="en-US" altLang="en-US" sz="2000" dirty="0">
              <a:solidFill>
                <a:schemeClr val="tx1"/>
              </a:solidFill>
            </a:endParaRPr>
          </a:p>
          <a:p>
            <a:pPr>
              <a:buNone/>
            </a:pPr>
            <a:endParaRPr lang="en-US" altLang="en-US" sz="2000" dirty="0">
              <a:solidFill>
                <a:schemeClr val="tx1"/>
              </a:solidFill>
            </a:endParaRPr>
          </a:p>
          <a:p>
            <a:pPr>
              <a:buNone/>
            </a:pPr>
            <a:r>
              <a:rPr lang="en-US" altLang="en-US" sz="2000" dirty="0">
                <a:solidFill>
                  <a:schemeClr val="tx1"/>
                </a:solidFill>
              </a:rPr>
              <a:t>Range: 120 – 1 = 119</a:t>
            </a:r>
          </a:p>
          <a:p>
            <a:pPr>
              <a:buFont typeface="Wingdings" pitchFamily="2" charset="2"/>
              <a:buNone/>
            </a:pPr>
            <a:endParaRPr lang="en-US" altLang="en-US" sz="2000" dirty="0">
              <a:solidFill>
                <a:schemeClr val="tx1"/>
              </a:solidFill>
            </a:endParaRPr>
          </a:p>
        </p:txBody>
      </p:sp>
      <p:sp>
        <p:nvSpPr>
          <p:cNvPr id="31" name="Footer Placeholder 3">
            <a:extLst>
              <a:ext uri="{FF2B5EF4-FFF2-40B4-BE49-F238E27FC236}">
                <a16:creationId xmlns:a16="http://schemas.microsoft.com/office/drawing/2014/main" id="{6C18F8C5-9F85-8943-AC5B-4FE48D48BED2}"/>
              </a:ext>
            </a:extLst>
          </p:cNvPr>
          <p:cNvSpPr>
            <a:spLocks noGrp="1"/>
          </p:cNvSpPr>
          <p:nvPr>
            <p:ph type="ftr" sz="quarter" idx="10"/>
          </p:nvPr>
        </p:nvSpPr>
        <p:spPr/>
        <p:txBody>
          <a:bodyPr/>
          <a:lstStyle/>
          <a:p>
            <a:endParaRPr lang="en-US" altLang="en-US" dirty="0"/>
          </a:p>
        </p:txBody>
      </p:sp>
      <p:sp>
        <p:nvSpPr>
          <p:cNvPr id="32" name="Slide Number Placeholder 4">
            <a:extLst>
              <a:ext uri="{FF2B5EF4-FFF2-40B4-BE49-F238E27FC236}">
                <a16:creationId xmlns:a16="http://schemas.microsoft.com/office/drawing/2014/main" id="{FF9563E5-A625-984B-AB89-BD743C35A54F}"/>
              </a:ext>
            </a:extLst>
          </p:cNvPr>
          <p:cNvSpPr>
            <a:spLocks noGrp="1"/>
          </p:cNvSpPr>
          <p:nvPr>
            <p:ph type="sldNum" sz="quarter" idx="11"/>
          </p:nvPr>
        </p:nvSpPr>
        <p:spPr/>
        <p:txBody>
          <a:bodyPr/>
          <a:lstStyle/>
          <a:p>
            <a:endParaRPr lang="en-US" altLang="en-US" dirty="0"/>
          </a:p>
        </p:txBody>
      </p:sp>
      <p:sp>
        <p:nvSpPr>
          <p:cNvPr id="113667" name="Line 3">
            <a:extLst>
              <a:ext uri="{FF2B5EF4-FFF2-40B4-BE49-F238E27FC236}">
                <a16:creationId xmlns:a16="http://schemas.microsoft.com/office/drawing/2014/main" id="{D429A461-F148-4A42-A43C-59005A4B18EC}"/>
              </a:ext>
            </a:extLst>
          </p:cNvPr>
          <p:cNvSpPr>
            <a:spLocks noChangeShapeType="1"/>
          </p:cNvSpPr>
          <p:nvPr/>
        </p:nvSpPr>
        <p:spPr bwMode="auto">
          <a:xfrm>
            <a:off x="2013348" y="2105660"/>
            <a:ext cx="2287190" cy="0"/>
          </a:xfrm>
          <a:prstGeom prst="line">
            <a:avLst/>
          </a:prstGeom>
          <a:noFill/>
          <a:ln w="12700">
            <a:solidFill>
              <a:srgbClr val="FFFF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050"/>
          </a:p>
        </p:txBody>
      </p:sp>
      <p:sp>
        <p:nvSpPr>
          <p:cNvPr id="113668" name="Oval 4">
            <a:extLst>
              <a:ext uri="{FF2B5EF4-FFF2-40B4-BE49-F238E27FC236}">
                <a16:creationId xmlns:a16="http://schemas.microsoft.com/office/drawing/2014/main" id="{44ECAD5B-7F2A-7249-AEFA-B116817D3330}"/>
              </a:ext>
            </a:extLst>
          </p:cNvPr>
          <p:cNvSpPr>
            <a:spLocks noChangeArrowheads="1"/>
          </p:cNvSpPr>
          <p:nvPr/>
        </p:nvSpPr>
        <p:spPr bwMode="auto">
          <a:xfrm>
            <a:off x="2057400" y="1996556"/>
            <a:ext cx="114300" cy="103909"/>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050"/>
          </a:p>
        </p:txBody>
      </p:sp>
      <p:sp>
        <p:nvSpPr>
          <p:cNvPr id="113669" name="Oval 5">
            <a:extLst>
              <a:ext uri="{FF2B5EF4-FFF2-40B4-BE49-F238E27FC236}">
                <a16:creationId xmlns:a16="http://schemas.microsoft.com/office/drawing/2014/main" id="{82AD8F1F-F19C-0445-8383-9F2346ABE009}"/>
              </a:ext>
            </a:extLst>
          </p:cNvPr>
          <p:cNvSpPr>
            <a:spLocks noChangeArrowheads="1"/>
          </p:cNvSpPr>
          <p:nvPr/>
        </p:nvSpPr>
        <p:spPr bwMode="auto">
          <a:xfrm>
            <a:off x="2800350" y="1996556"/>
            <a:ext cx="114300" cy="103909"/>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050"/>
          </a:p>
        </p:txBody>
      </p:sp>
      <p:sp>
        <p:nvSpPr>
          <p:cNvPr id="113670" name="Oval 6">
            <a:extLst>
              <a:ext uri="{FF2B5EF4-FFF2-40B4-BE49-F238E27FC236}">
                <a16:creationId xmlns:a16="http://schemas.microsoft.com/office/drawing/2014/main" id="{71BD8FF9-12AC-FF4F-82BB-4D3263C223C4}"/>
              </a:ext>
            </a:extLst>
          </p:cNvPr>
          <p:cNvSpPr>
            <a:spLocks noChangeArrowheads="1"/>
          </p:cNvSpPr>
          <p:nvPr/>
        </p:nvSpPr>
        <p:spPr bwMode="auto">
          <a:xfrm>
            <a:off x="4057650" y="1996556"/>
            <a:ext cx="114300" cy="103909"/>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050"/>
          </a:p>
        </p:txBody>
      </p:sp>
      <p:sp>
        <p:nvSpPr>
          <p:cNvPr id="113671" name="Oval 7">
            <a:extLst>
              <a:ext uri="{FF2B5EF4-FFF2-40B4-BE49-F238E27FC236}">
                <a16:creationId xmlns:a16="http://schemas.microsoft.com/office/drawing/2014/main" id="{E48FA10E-F3E1-724A-8611-076C7238767F}"/>
              </a:ext>
            </a:extLst>
          </p:cNvPr>
          <p:cNvSpPr>
            <a:spLocks noChangeArrowheads="1"/>
          </p:cNvSpPr>
          <p:nvPr/>
        </p:nvSpPr>
        <p:spPr bwMode="auto">
          <a:xfrm>
            <a:off x="3200400" y="1996556"/>
            <a:ext cx="114300" cy="103909"/>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050"/>
          </a:p>
        </p:txBody>
      </p:sp>
      <p:sp>
        <p:nvSpPr>
          <p:cNvPr id="113672" name="Oval 8">
            <a:extLst>
              <a:ext uri="{FF2B5EF4-FFF2-40B4-BE49-F238E27FC236}">
                <a16:creationId xmlns:a16="http://schemas.microsoft.com/office/drawing/2014/main" id="{D8BADE4C-8A9F-9340-B82D-F4F8A6925DA6}"/>
              </a:ext>
            </a:extLst>
          </p:cNvPr>
          <p:cNvSpPr>
            <a:spLocks noChangeArrowheads="1"/>
          </p:cNvSpPr>
          <p:nvPr/>
        </p:nvSpPr>
        <p:spPr bwMode="auto">
          <a:xfrm>
            <a:off x="3657600" y="1996556"/>
            <a:ext cx="114300" cy="103909"/>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050"/>
          </a:p>
        </p:txBody>
      </p:sp>
      <p:sp>
        <p:nvSpPr>
          <p:cNvPr id="113673" name="Oval 9">
            <a:extLst>
              <a:ext uri="{FF2B5EF4-FFF2-40B4-BE49-F238E27FC236}">
                <a16:creationId xmlns:a16="http://schemas.microsoft.com/office/drawing/2014/main" id="{6E781CBA-D5B8-B245-824E-D4D4D09A1B8A}"/>
              </a:ext>
            </a:extLst>
          </p:cNvPr>
          <p:cNvSpPr>
            <a:spLocks noChangeArrowheads="1"/>
          </p:cNvSpPr>
          <p:nvPr/>
        </p:nvSpPr>
        <p:spPr bwMode="auto">
          <a:xfrm>
            <a:off x="2457450" y="1996556"/>
            <a:ext cx="114300" cy="103909"/>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050"/>
          </a:p>
        </p:txBody>
      </p:sp>
      <p:sp>
        <p:nvSpPr>
          <p:cNvPr id="113674" name="Rectangle 10">
            <a:extLst>
              <a:ext uri="{FF2B5EF4-FFF2-40B4-BE49-F238E27FC236}">
                <a16:creationId xmlns:a16="http://schemas.microsoft.com/office/drawing/2014/main" id="{86A8791C-27D6-184D-B814-F6DFFFC89E90}"/>
              </a:ext>
            </a:extLst>
          </p:cNvPr>
          <p:cNvSpPr>
            <a:spLocks noChangeArrowheads="1"/>
          </p:cNvSpPr>
          <p:nvPr/>
        </p:nvSpPr>
        <p:spPr bwMode="auto">
          <a:xfrm>
            <a:off x="2000250" y="2119213"/>
            <a:ext cx="2457450" cy="2710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7866" tIns="33338" rIns="67866" bIns="33338">
            <a:spAutoFit/>
          </a:bodyPr>
          <a:lstStyle/>
          <a:p>
            <a:pPr eaLnBrk="0" hangingPunct="0">
              <a:spcBef>
                <a:spcPct val="50000"/>
              </a:spcBef>
            </a:pPr>
            <a:r>
              <a:rPr lang="en-US" altLang="en-US" sz="1500"/>
              <a:t>7     8     9     10    11    12</a:t>
            </a:r>
          </a:p>
        </p:txBody>
      </p:sp>
      <p:sp>
        <p:nvSpPr>
          <p:cNvPr id="113675" name="Rectangle 11">
            <a:extLst>
              <a:ext uri="{FF2B5EF4-FFF2-40B4-BE49-F238E27FC236}">
                <a16:creationId xmlns:a16="http://schemas.microsoft.com/office/drawing/2014/main" id="{4DA820C5-F6BE-C040-B352-2ADFBA92A788}"/>
              </a:ext>
            </a:extLst>
          </p:cNvPr>
          <p:cNvSpPr>
            <a:spLocks noChangeArrowheads="1"/>
          </p:cNvSpPr>
          <p:nvPr/>
        </p:nvSpPr>
        <p:spPr bwMode="auto">
          <a:xfrm>
            <a:off x="2057400" y="2414488"/>
            <a:ext cx="2064544" cy="271055"/>
          </a:xfrm>
          <a:prstGeom prst="rect">
            <a:avLst/>
          </a:prstGeom>
          <a:solidFill>
            <a:srgbClr val="CCEC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67866" tIns="33338" rIns="67866" bIns="33338">
            <a:spAutoFit/>
          </a:bodyPr>
          <a:lstStyle/>
          <a:p>
            <a:pPr algn="ctr" eaLnBrk="0" hangingPunct="0">
              <a:spcBef>
                <a:spcPct val="50000"/>
              </a:spcBef>
            </a:pPr>
            <a:r>
              <a:rPr lang="en-US" altLang="en-US" sz="1500"/>
              <a:t>Range = 12 - 7 = 5</a:t>
            </a:r>
          </a:p>
        </p:txBody>
      </p:sp>
      <p:sp>
        <p:nvSpPr>
          <p:cNvPr id="113676" name="Line 12">
            <a:extLst>
              <a:ext uri="{FF2B5EF4-FFF2-40B4-BE49-F238E27FC236}">
                <a16:creationId xmlns:a16="http://schemas.microsoft.com/office/drawing/2014/main" id="{2A5FBA67-FBFD-ED4A-BF80-DA7B52D38EEE}"/>
              </a:ext>
            </a:extLst>
          </p:cNvPr>
          <p:cNvSpPr>
            <a:spLocks noChangeShapeType="1"/>
          </p:cNvSpPr>
          <p:nvPr/>
        </p:nvSpPr>
        <p:spPr bwMode="auto">
          <a:xfrm>
            <a:off x="4931569" y="2109232"/>
            <a:ext cx="2287191" cy="0"/>
          </a:xfrm>
          <a:prstGeom prst="line">
            <a:avLst/>
          </a:prstGeom>
          <a:noFill/>
          <a:ln w="12700">
            <a:solidFill>
              <a:srgbClr val="FFFF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050"/>
          </a:p>
        </p:txBody>
      </p:sp>
      <p:sp>
        <p:nvSpPr>
          <p:cNvPr id="113677" name="Rectangle 13">
            <a:extLst>
              <a:ext uri="{FF2B5EF4-FFF2-40B4-BE49-F238E27FC236}">
                <a16:creationId xmlns:a16="http://schemas.microsoft.com/office/drawing/2014/main" id="{4E961E06-459D-F34D-A39C-B7B6F8D20E7A}"/>
              </a:ext>
            </a:extLst>
          </p:cNvPr>
          <p:cNvSpPr>
            <a:spLocks noChangeArrowheads="1"/>
          </p:cNvSpPr>
          <p:nvPr/>
        </p:nvSpPr>
        <p:spPr bwMode="auto">
          <a:xfrm>
            <a:off x="4914900" y="2119213"/>
            <a:ext cx="2571750" cy="2710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7866" tIns="33338" rIns="67866" bIns="33338">
            <a:spAutoFit/>
          </a:bodyPr>
          <a:lstStyle/>
          <a:p>
            <a:pPr eaLnBrk="0" hangingPunct="0">
              <a:spcBef>
                <a:spcPct val="50000"/>
              </a:spcBef>
            </a:pPr>
            <a:r>
              <a:rPr lang="en-US" altLang="en-US" sz="1500"/>
              <a:t>7     8     9    10     11    12</a:t>
            </a:r>
          </a:p>
        </p:txBody>
      </p:sp>
      <p:sp>
        <p:nvSpPr>
          <p:cNvPr id="113678" name="Oval 14">
            <a:extLst>
              <a:ext uri="{FF2B5EF4-FFF2-40B4-BE49-F238E27FC236}">
                <a16:creationId xmlns:a16="http://schemas.microsoft.com/office/drawing/2014/main" id="{3F223B61-77E6-024E-9FE8-B26510039847}"/>
              </a:ext>
            </a:extLst>
          </p:cNvPr>
          <p:cNvSpPr>
            <a:spLocks noChangeArrowheads="1"/>
          </p:cNvSpPr>
          <p:nvPr/>
        </p:nvSpPr>
        <p:spPr bwMode="auto">
          <a:xfrm>
            <a:off x="4975622" y="2000128"/>
            <a:ext cx="114300" cy="103909"/>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050"/>
          </a:p>
        </p:txBody>
      </p:sp>
      <p:sp>
        <p:nvSpPr>
          <p:cNvPr id="113679" name="Oval 15">
            <a:extLst>
              <a:ext uri="{FF2B5EF4-FFF2-40B4-BE49-F238E27FC236}">
                <a16:creationId xmlns:a16="http://schemas.microsoft.com/office/drawing/2014/main" id="{1343812A-8BDA-4C43-9976-E38F27216F99}"/>
              </a:ext>
            </a:extLst>
          </p:cNvPr>
          <p:cNvSpPr>
            <a:spLocks noChangeArrowheads="1"/>
          </p:cNvSpPr>
          <p:nvPr/>
        </p:nvSpPr>
        <p:spPr bwMode="auto">
          <a:xfrm>
            <a:off x="6118622" y="2000128"/>
            <a:ext cx="114300" cy="103909"/>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050"/>
          </a:p>
        </p:txBody>
      </p:sp>
      <p:sp>
        <p:nvSpPr>
          <p:cNvPr id="113680" name="Oval 16">
            <a:extLst>
              <a:ext uri="{FF2B5EF4-FFF2-40B4-BE49-F238E27FC236}">
                <a16:creationId xmlns:a16="http://schemas.microsoft.com/office/drawing/2014/main" id="{5E147D2A-94AE-E847-B0DB-57D1050B73E6}"/>
              </a:ext>
            </a:extLst>
          </p:cNvPr>
          <p:cNvSpPr>
            <a:spLocks noChangeArrowheads="1"/>
          </p:cNvSpPr>
          <p:nvPr/>
        </p:nvSpPr>
        <p:spPr bwMode="auto">
          <a:xfrm>
            <a:off x="6975872" y="2000128"/>
            <a:ext cx="114300" cy="103909"/>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050"/>
          </a:p>
        </p:txBody>
      </p:sp>
      <p:sp>
        <p:nvSpPr>
          <p:cNvPr id="113681" name="Oval 17">
            <a:extLst>
              <a:ext uri="{FF2B5EF4-FFF2-40B4-BE49-F238E27FC236}">
                <a16:creationId xmlns:a16="http://schemas.microsoft.com/office/drawing/2014/main" id="{EE0E819D-1537-AE45-A32D-F608FDFC5639}"/>
              </a:ext>
            </a:extLst>
          </p:cNvPr>
          <p:cNvSpPr>
            <a:spLocks noChangeArrowheads="1"/>
          </p:cNvSpPr>
          <p:nvPr/>
        </p:nvSpPr>
        <p:spPr bwMode="auto">
          <a:xfrm>
            <a:off x="6575822" y="2000128"/>
            <a:ext cx="114300" cy="103909"/>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050"/>
          </a:p>
        </p:txBody>
      </p:sp>
      <p:sp>
        <p:nvSpPr>
          <p:cNvPr id="113682" name="Oval 18">
            <a:extLst>
              <a:ext uri="{FF2B5EF4-FFF2-40B4-BE49-F238E27FC236}">
                <a16:creationId xmlns:a16="http://schemas.microsoft.com/office/drawing/2014/main" id="{BBCDB997-5D21-7F44-9276-8432B3C5170E}"/>
              </a:ext>
            </a:extLst>
          </p:cNvPr>
          <p:cNvSpPr>
            <a:spLocks noChangeArrowheads="1"/>
          </p:cNvSpPr>
          <p:nvPr/>
        </p:nvSpPr>
        <p:spPr bwMode="auto">
          <a:xfrm>
            <a:off x="6975872" y="1885828"/>
            <a:ext cx="114300" cy="103909"/>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050"/>
          </a:p>
        </p:txBody>
      </p:sp>
      <p:sp>
        <p:nvSpPr>
          <p:cNvPr id="113683" name="Oval 19">
            <a:extLst>
              <a:ext uri="{FF2B5EF4-FFF2-40B4-BE49-F238E27FC236}">
                <a16:creationId xmlns:a16="http://schemas.microsoft.com/office/drawing/2014/main" id="{356A1890-139F-B247-A337-706F8C99CDBF}"/>
              </a:ext>
            </a:extLst>
          </p:cNvPr>
          <p:cNvSpPr>
            <a:spLocks noChangeArrowheads="1"/>
          </p:cNvSpPr>
          <p:nvPr/>
        </p:nvSpPr>
        <p:spPr bwMode="auto">
          <a:xfrm>
            <a:off x="6975872" y="1781053"/>
            <a:ext cx="114300" cy="103909"/>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050"/>
          </a:p>
        </p:txBody>
      </p:sp>
      <p:sp>
        <p:nvSpPr>
          <p:cNvPr id="113684" name="Rectangle 20">
            <a:extLst>
              <a:ext uri="{FF2B5EF4-FFF2-40B4-BE49-F238E27FC236}">
                <a16:creationId xmlns:a16="http://schemas.microsoft.com/office/drawing/2014/main" id="{D92CE543-E88D-9745-901F-664AA64A4180}"/>
              </a:ext>
            </a:extLst>
          </p:cNvPr>
          <p:cNvSpPr>
            <a:spLocks noChangeArrowheads="1"/>
          </p:cNvSpPr>
          <p:nvPr/>
        </p:nvSpPr>
        <p:spPr bwMode="auto">
          <a:xfrm>
            <a:off x="5032772" y="2305794"/>
            <a:ext cx="1785938" cy="3117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050"/>
          </a:p>
        </p:txBody>
      </p:sp>
      <p:sp>
        <p:nvSpPr>
          <p:cNvPr id="113685" name="Rectangle 21">
            <a:extLst>
              <a:ext uri="{FF2B5EF4-FFF2-40B4-BE49-F238E27FC236}">
                <a16:creationId xmlns:a16="http://schemas.microsoft.com/office/drawing/2014/main" id="{8C2D68FE-EF59-6048-8684-BB4FD52DB0C4}"/>
              </a:ext>
            </a:extLst>
          </p:cNvPr>
          <p:cNvSpPr>
            <a:spLocks noChangeArrowheads="1"/>
          </p:cNvSpPr>
          <p:nvPr/>
        </p:nvSpPr>
        <p:spPr bwMode="auto">
          <a:xfrm>
            <a:off x="5029200" y="2414488"/>
            <a:ext cx="2171700" cy="271055"/>
          </a:xfrm>
          <a:prstGeom prst="rect">
            <a:avLst/>
          </a:prstGeom>
          <a:solidFill>
            <a:srgbClr val="CCEC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67866" tIns="33338" rIns="67866" bIns="33338">
            <a:spAutoFit/>
          </a:bodyPr>
          <a:lstStyle/>
          <a:p>
            <a:pPr algn="ctr" eaLnBrk="0" hangingPunct="0">
              <a:spcBef>
                <a:spcPct val="50000"/>
              </a:spcBef>
            </a:pPr>
            <a:r>
              <a:rPr lang="en-US" altLang="en-US" sz="1500"/>
              <a:t>Range = 12 - 7 = 5</a:t>
            </a:r>
          </a:p>
        </p:txBody>
      </p:sp>
      <p:sp>
        <p:nvSpPr>
          <p:cNvPr id="113686" name="Line 22">
            <a:extLst>
              <a:ext uri="{FF2B5EF4-FFF2-40B4-BE49-F238E27FC236}">
                <a16:creationId xmlns:a16="http://schemas.microsoft.com/office/drawing/2014/main" id="{39C5DE71-B8D8-2B49-984C-85E98D6FFBC8}"/>
              </a:ext>
            </a:extLst>
          </p:cNvPr>
          <p:cNvSpPr>
            <a:spLocks noChangeShapeType="1"/>
          </p:cNvSpPr>
          <p:nvPr/>
        </p:nvSpPr>
        <p:spPr bwMode="auto">
          <a:xfrm>
            <a:off x="1943100" y="2105660"/>
            <a:ext cx="2343150" cy="0"/>
          </a:xfrm>
          <a:prstGeom prst="line">
            <a:avLst/>
          </a:prstGeom>
          <a:noFill/>
          <a:ln w="2857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sz="1050"/>
          </a:p>
        </p:txBody>
      </p:sp>
      <p:sp>
        <p:nvSpPr>
          <p:cNvPr id="113687" name="Line 23">
            <a:extLst>
              <a:ext uri="{FF2B5EF4-FFF2-40B4-BE49-F238E27FC236}">
                <a16:creationId xmlns:a16="http://schemas.microsoft.com/office/drawing/2014/main" id="{F5E82A9B-CC95-8149-85DC-FFF9644A2AAA}"/>
              </a:ext>
            </a:extLst>
          </p:cNvPr>
          <p:cNvSpPr>
            <a:spLocks noChangeShapeType="1"/>
          </p:cNvSpPr>
          <p:nvPr/>
        </p:nvSpPr>
        <p:spPr bwMode="auto">
          <a:xfrm>
            <a:off x="4918472" y="2109232"/>
            <a:ext cx="2343150" cy="0"/>
          </a:xfrm>
          <a:prstGeom prst="line">
            <a:avLst/>
          </a:prstGeom>
          <a:noFill/>
          <a:ln w="2857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sz="1050"/>
          </a:p>
        </p:txBody>
      </p:sp>
      <p:sp>
        <p:nvSpPr>
          <p:cNvPr id="113689" name="Text Box 25">
            <a:extLst>
              <a:ext uri="{FF2B5EF4-FFF2-40B4-BE49-F238E27FC236}">
                <a16:creationId xmlns:a16="http://schemas.microsoft.com/office/drawing/2014/main" id="{B6C3F0F4-4E24-8A43-B552-8A38254386BB}"/>
              </a:ext>
            </a:extLst>
          </p:cNvPr>
          <p:cNvSpPr txBox="1">
            <a:spLocks noChangeArrowheads="1"/>
          </p:cNvSpPr>
          <p:nvPr/>
        </p:nvSpPr>
        <p:spPr bwMode="auto">
          <a:xfrm>
            <a:off x="1543050" y="3200400"/>
            <a:ext cx="61722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lang="en-US" altLang="en-US" sz="2000" b="1" dirty="0">
                <a:solidFill>
                  <a:schemeClr val="hlink"/>
                </a:solidFill>
              </a:rPr>
              <a:t>1</a:t>
            </a:r>
            <a:r>
              <a:rPr lang="en-US" altLang="en-US" sz="2000" dirty="0"/>
              <a:t>,1,1,1,1,1,1,1,1,1,1,2,2,2,2,2,2,2,2,3,3,3,3,4,</a:t>
            </a:r>
            <a:r>
              <a:rPr lang="en-US" altLang="en-US" sz="2000" b="1" dirty="0">
                <a:solidFill>
                  <a:schemeClr val="hlink"/>
                </a:solidFill>
              </a:rPr>
              <a:t>5</a:t>
            </a:r>
          </a:p>
        </p:txBody>
      </p:sp>
      <p:sp>
        <p:nvSpPr>
          <p:cNvPr id="113693" name="Rectangle 29">
            <a:extLst>
              <a:ext uri="{FF2B5EF4-FFF2-40B4-BE49-F238E27FC236}">
                <a16:creationId xmlns:a16="http://schemas.microsoft.com/office/drawing/2014/main" id="{955CD190-C9FF-5246-8523-2ABBCAB90118}"/>
              </a:ext>
            </a:extLst>
          </p:cNvPr>
          <p:cNvSpPr>
            <a:spLocks noChangeArrowheads="1"/>
          </p:cNvSpPr>
          <p:nvPr/>
        </p:nvSpPr>
        <p:spPr bwMode="auto">
          <a:xfrm>
            <a:off x="1714500" y="1812117"/>
            <a:ext cx="5829300" cy="987136"/>
          </a:xfrm>
          <a:prstGeom prst="rect">
            <a:avLst/>
          </a:prstGeom>
          <a:noFill/>
          <a:ln w="19050">
            <a:solidFill>
              <a:schemeClr val="folHlink"/>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050"/>
          </a:p>
        </p:txBody>
      </p:sp>
      <p:sp>
        <p:nvSpPr>
          <p:cNvPr id="33" name="Text Box 25">
            <a:extLst>
              <a:ext uri="{FF2B5EF4-FFF2-40B4-BE49-F238E27FC236}">
                <a16:creationId xmlns:a16="http://schemas.microsoft.com/office/drawing/2014/main" id="{EA3A732A-DA3A-F346-B14E-433F1FBD8B52}"/>
              </a:ext>
            </a:extLst>
          </p:cNvPr>
          <p:cNvSpPr txBox="1">
            <a:spLocks noChangeArrowheads="1"/>
          </p:cNvSpPr>
          <p:nvPr/>
        </p:nvSpPr>
        <p:spPr bwMode="auto">
          <a:xfrm>
            <a:off x="1543050" y="4032158"/>
            <a:ext cx="61722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lang="en-US" altLang="en-US" sz="2000" dirty="0">
                <a:solidFill>
                  <a:schemeClr val="hlink"/>
                </a:solidFill>
              </a:rPr>
              <a:t>1</a:t>
            </a:r>
            <a:r>
              <a:rPr lang="en-US" altLang="en-US" sz="2000" b="1" dirty="0"/>
              <a:t>,</a:t>
            </a:r>
            <a:r>
              <a:rPr lang="en-US" altLang="en-US" sz="2000" dirty="0"/>
              <a:t>1,1,1,1,1,1,1,1,1,1,2,2,2,2,2,2,2,2,3,3,3,3,4,</a:t>
            </a:r>
            <a:r>
              <a:rPr lang="en-US" altLang="en-US" sz="2000" b="1" dirty="0">
                <a:solidFill>
                  <a:schemeClr val="hlink"/>
                </a:solidFill>
              </a:rPr>
              <a:t>120</a:t>
            </a:r>
          </a:p>
        </p:txBody>
      </p:sp>
    </p:spTree>
    <p:extLst>
      <p:ext uri="{BB962C8B-B14F-4D97-AF65-F5344CB8AC3E}">
        <p14:creationId xmlns:p14="http://schemas.microsoft.com/office/powerpoint/2010/main" val="29418029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a:extLst>
              <a:ext uri="{FF2B5EF4-FFF2-40B4-BE49-F238E27FC236}">
                <a16:creationId xmlns:a16="http://schemas.microsoft.com/office/drawing/2014/main" id="{38FB5B29-DA1B-2449-9911-A7585CD316FC}"/>
              </a:ext>
            </a:extLst>
          </p:cNvPr>
          <p:cNvSpPr>
            <a:spLocks noGrp="1" noChangeArrowheads="1"/>
          </p:cNvSpPr>
          <p:nvPr>
            <p:ph type="title"/>
          </p:nvPr>
        </p:nvSpPr>
        <p:spPr/>
        <p:txBody>
          <a:bodyPr/>
          <a:lstStyle/>
          <a:p>
            <a:pPr defTabSz="685800"/>
            <a:r>
              <a:rPr lang="en-US" altLang="en-US" dirty="0"/>
              <a:t>Interquartile Range</a:t>
            </a:r>
          </a:p>
        </p:txBody>
      </p:sp>
      <p:sp>
        <p:nvSpPr>
          <p:cNvPr id="25" name="Footer Placeholder 3">
            <a:extLst>
              <a:ext uri="{FF2B5EF4-FFF2-40B4-BE49-F238E27FC236}">
                <a16:creationId xmlns:a16="http://schemas.microsoft.com/office/drawing/2014/main" id="{7BA96986-0C8A-6E48-8843-9613A1F75F3C}"/>
              </a:ext>
            </a:extLst>
          </p:cNvPr>
          <p:cNvSpPr>
            <a:spLocks noGrp="1"/>
          </p:cNvSpPr>
          <p:nvPr>
            <p:ph type="ftr" sz="quarter" idx="10"/>
          </p:nvPr>
        </p:nvSpPr>
        <p:spPr/>
        <p:txBody>
          <a:bodyPr/>
          <a:lstStyle/>
          <a:p>
            <a:endParaRPr lang="en-US" altLang="en-US" dirty="0"/>
          </a:p>
        </p:txBody>
      </p:sp>
      <p:sp>
        <p:nvSpPr>
          <p:cNvPr id="26" name="Slide Number Placeholder 4">
            <a:extLst>
              <a:ext uri="{FF2B5EF4-FFF2-40B4-BE49-F238E27FC236}">
                <a16:creationId xmlns:a16="http://schemas.microsoft.com/office/drawing/2014/main" id="{28DAE6F4-CDC9-2B41-AF34-7EFB95E637FC}"/>
              </a:ext>
            </a:extLst>
          </p:cNvPr>
          <p:cNvSpPr>
            <a:spLocks noGrp="1"/>
          </p:cNvSpPr>
          <p:nvPr>
            <p:ph type="sldNum" sz="quarter" idx="11"/>
          </p:nvPr>
        </p:nvSpPr>
        <p:spPr/>
        <p:txBody>
          <a:bodyPr/>
          <a:lstStyle/>
          <a:p>
            <a:endParaRPr lang="en-US" altLang="en-US" dirty="0"/>
          </a:p>
        </p:txBody>
      </p:sp>
      <p:pic>
        <p:nvPicPr>
          <p:cNvPr id="4" name="Picture 3">
            <a:extLst>
              <a:ext uri="{FF2B5EF4-FFF2-40B4-BE49-F238E27FC236}">
                <a16:creationId xmlns:a16="http://schemas.microsoft.com/office/drawing/2014/main" id="{7A28043D-B1DC-4E4E-91A6-478B73C57834}"/>
              </a:ext>
            </a:extLst>
          </p:cNvPr>
          <p:cNvPicPr>
            <a:picLocks noChangeAspect="1"/>
          </p:cNvPicPr>
          <p:nvPr/>
        </p:nvPicPr>
        <p:blipFill rotWithShape="1">
          <a:blip r:embed="rId3"/>
          <a:srcRect l="4147" r="7763" b="17569"/>
          <a:stretch/>
        </p:blipFill>
        <p:spPr>
          <a:xfrm>
            <a:off x="1798620" y="1778739"/>
            <a:ext cx="5974080" cy="2386861"/>
          </a:xfrm>
          <a:prstGeom prst="rect">
            <a:avLst/>
          </a:prstGeom>
        </p:spPr>
      </p:pic>
      <p:sp>
        <p:nvSpPr>
          <p:cNvPr id="7" name="Rectangle 6">
            <a:extLst>
              <a:ext uri="{FF2B5EF4-FFF2-40B4-BE49-F238E27FC236}">
                <a16:creationId xmlns:a16="http://schemas.microsoft.com/office/drawing/2014/main" id="{C058ADD0-370E-C547-B10F-620D38F1148B}"/>
              </a:ext>
            </a:extLst>
          </p:cNvPr>
          <p:cNvSpPr/>
          <p:nvPr/>
        </p:nvSpPr>
        <p:spPr>
          <a:xfrm>
            <a:off x="1436025" y="4220921"/>
            <a:ext cx="6699270" cy="424732"/>
          </a:xfrm>
          <a:prstGeom prst="rect">
            <a:avLst/>
          </a:prstGeom>
        </p:spPr>
        <p:txBody>
          <a:bodyPr wrap="none">
            <a:spAutoFit/>
          </a:bodyPr>
          <a:lstStyle/>
          <a:p>
            <a:pPr marL="342900" indent="-342900" defTabSz="914400">
              <a:lnSpc>
                <a:spcPct val="90000"/>
              </a:lnSpc>
            </a:pPr>
            <a:r>
              <a:rPr lang="en-US" altLang="en-US" sz="2400" b="1" dirty="0"/>
              <a:t>Interquartile range = 3</a:t>
            </a:r>
            <a:r>
              <a:rPr lang="en-US" altLang="en-US" sz="2400" b="1" baseline="30000" dirty="0"/>
              <a:t>rd</a:t>
            </a:r>
            <a:r>
              <a:rPr lang="en-US" altLang="en-US" sz="2400" b="1" dirty="0"/>
              <a:t> quartile – 1</a:t>
            </a:r>
            <a:r>
              <a:rPr lang="en-US" altLang="en-US" sz="2400" b="1" baseline="30000" dirty="0"/>
              <a:t>st</a:t>
            </a:r>
            <a:r>
              <a:rPr lang="en-US" altLang="en-US" sz="2400" b="1" dirty="0"/>
              <a:t> quartile</a:t>
            </a:r>
          </a:p>
        </p:txBody>
      </p:sp>
      <p:sp>
        <p:nvSpPr>
          <p:cNvPr id="8" name="Rectangle 7">
            <a:extLst>
              <a:ext uri="{FF2B5EF4-FFF2-40B4-BE49-F238E27FC236}">
                <a16:creationId xmlns:a16="http://schemas.microsoft.com/office/drawing/2014/main" id="{1D3EEC60-7C7C-264F-ACA1-5F087014026E}"/>
              </a:ext>
            </a:extLst>
          </p:cNvPr>
          <p:cNvSpPr/>
          <p:nvPr/>
        </p:nvSpPr>
        <p:spPr>
          <a:xfrm>
            <a:off x="3385276" y="4660334"/>
            <a:ext cx="2800767" cy="424732"/>
          </a:xfrm>
          <a:prstGeom prst="rect">
            <a:avLst/>
          </a:prstGeom>
        </p:spPr>
        <p:txBody>
          <a:bodyPr wrap="none">
            <a:spAutoFit/>
          </a:bodyPr>
          <a:lstStyle/>
          <a:p>
            <a:pPr marL="342900" indent="-342900" defTabSz="914400">
              <a:lnSpc>
                <a:spcPct val="90000"/>
              </a:lnSpc>
            </a:pPr>
            <a:r>
              <a:rPr lang="en-US" altLang="en-US" sz="2400" b="1" dirty="0"/>
              <a:t>IQR = 87 – 51 = 36</a:t>
            </a:r>
          </a:p>
        </p:txBody>
      </p:sp>
      <p:sp>
        <p:nvSpPr>
          <p:cNvPr id="9" name="Rectangle 8">
            <a:extLst>
              <a:ext uri="{FF2B5EF4-FFF2-40B4-BE49-F238E27FC236}">
                <a16:creationId xmlns:a16="http://schemas.microsoft.com/office/drawing/2014/main" id="{AEAFE79C-F839-4443-BBE2-AE88BCD4AEC2}"/>
              </a:ext>
            </a:extLst>
          </p:cNvPr>
          <p:cNvSpPr/>
          <p:nvPr/>
        </p:nvSpPr>
        <p:spPr>
          <a:xfrm>
            <a:off x="192171" y="1170422"/>
            <a:ext cx="7943124" cy="646331"/>
          </a:xfrm>
          <a:prstGeom prst="rect">
            <a:avLst/>
          </a:prstGeom>
        </p:spPr>
        <p:txBody>
          <a:bodyPr wrap="square">
            <a:spAutoFit/>
          </a:bodyPr>
          <a:lstStyle/>
          <a:p>
            <a:pPr marL="342900" indent="-342900" defTabSz="914400">
              <a:lnSpc>
                <a:spcPct val="90000"/>
              </a:lnSpc>
            </a:pPr>
            <a:r>
              <a:rPr lang="en-US" altLang="en-US" sz="2000" b="1" dirty="0"/>
              <a:t>Eliminate high- and low-valued observations and calculate the range of the middle 50% of the data</a:t>
            </a:r>
          </a:p>
        </p:txBody>
      </p:sp>
    </p:spTree>
    <p:extLst>
      <p:ext uri="{BB962C8B-B14F-4D97-AF65-F5344CB8AC3E}">
        <p14:creationId xmlns:p14="http://schemas.microsoft.com/office/powerpoint/2010/main" val="194063627"/>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a:extLst>
              <a:ext uri="{FF2B5EF4-FFF2-40B4-BE49-F238E27FC236}">
                <a16:creationId xmlns:a16="http://schemas.microsoft.com/office/drawing/2014/main" id="{38FB5B29-DA1B-2449-9911-A7585CD316FC}"/>
              </a:ext>
            </a:extLst>
          </p:cNvPr>
          <p:cNvSpPr>
            <a:spLocks noGrp="1" noChangeArrowheads="1"/>
          </p:cNvSpPr>
          <p:nvPr>
            <p:ph type="title"/>
          </p:nvPr>
        </p:nvSpPr>
        <p:spPr/>
        <p:txBody>
          <a:bodyPr/>
          <a:lstStyle/>
          <a:p>
            <a:pPr defTabSz="685800"/>
            <a:r>
              <a:rPr lang="en-US" altLang="en-US" dirty="0"/>
              <a:t>Boxplots</a:t>
            </a:r>
          </a:p>
        </p:txBody>
      </p:sp>
      <p:sp>
        <p:nvSpPr>
          <p:cNvPr id="25" name="Footer Placeholder 3">
            <a:extLst>
              <a:ext uri="{FF2B5EF4-FFF2-40B4-BE49-F238E27FC236}">
                <a16:creationId xmlns:a16="http://schemas.microsoft.com/office/drawing/2014/main" id="{7BA96986-0C8A-6E48-8843-9613A1F75F3C}"/>
              </a:ext>
            </a:extLst>
          </p:cNvPr>
          <p:cNvSpPr>
            <a:spLocks noGrp="1"/>
          </p:cNvSpPr>
          <p:nvPr>
            <p:ph type="ftr" sz="quarter" idx="10"/>
          </p:nvPr>
        </p:nvSpPr>
        <p:spPr/>
        <p:txBody>
          <a:bodyPr/>
          <a:lstStyle/>
          <a:p>
            <a:endParaRPr lang="en-US" altLang="en-US" dirty="0"/>
          </a:p>
        </p:txBody>
      </p:sp>
      <p:sp>
        <p:nvSpPr>
          <p:cNvPr id="26" name="Slide Number Placeholder 4">
            <a:extLst>
              <a:ext uri="{FF2B5EF4-FFF2-40B4-BE49-F238E27FC236}">
                <a16:creationId xmlns:a16="http://schemas.microsoft.com/office/drawing/2014/main" id="{28DAE6F4-CDC9-2B41-AF34-7EFB95E637FC}"/>
              </a:ext>
            </a:extLst>
          </p:cNvPr>
          <p:cNvSpPr>
            <a:spLocks noGrp="1"/>
          </p:cNvSpPr>
          <p:nvPr>
            <p:ph type="sldNum" sz="quarter" idx="11"/>
          </p:nvPr>
        </p:nvSpPr>
        <p:spPr/>
        <p:txBody>
          <a:bodyPr/>
          <a:lstStyle/>
          <a:p>
            <a:endParaRPr lang="en-US" altLang="en-US" dirty="0"/>
          </a:p>
        </p:txBody>
      </p:sp>
      <p:pic>
        <p:nvPicPr>
          <p:cNvPr id="2" name="Picture 1">
            <a:extLst>
              <a:ext uri="{FF2B5EF4-FFF2-40B4-BE49-F238E27FC236}">
                <a16:creationId xmlns:a16="http://schemas.microsoft.com/office/drawing/2014/main" id="{DF40065E-6598-694E-8C6D-86FC703E92F6}"/>
              </a:ext>
            </a:extLst>
          </p:cNvPr>
          <p:cNvPicPr>
            <a:picLocks noChangeAspect="1"/>
          </p:cNvPicPr>
          <p:nvPr/>
        </p:nvPicPr>
        <p:blipFill>
          <a:blip r:embed="rId3"/>
          <a:stretch>
            <a:fillRect/>
          </a:stretch>
        </p:blipFill>
        <p:spPr>
          <a:xfrm>
            <a:off x="680506" y="1022168"/>
            <a:ext cx="6868887" cy="4121332"/>
          </a:xfrm>
          <a:prstGeom prst="rect">
            <a:avLst/>
          </a:prstGeom>
        </p:spPr>
      </p:pic>
    </p:spTree>
    <p:extLst>
      <p:ext uri="{BB962C8B-B14F-4D97-AF65-F5344CB8AC3E}">
        <p14:creationId xmlns:p14="http://schemas.microsoft.com/office/powerpoint/2010/main" val="1497348002"/>
      </p:ext>
    </p:extLst>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6654B7-9541-3B4C-9997-01EB7F302891}"/>
              </a:ext>
            </a:extLst>
          </p:cNvPr>
          <p:cNvSpPr>
            <a:spLocks noGrp="1"/>
          </p:cNvSpPr>
          <p:nvPr>
            <p:ph type="title"/>
          </p:nvPr>
        </p:nvSpPr>
        <p:spPr/>
        <p:txBody>
          <a:bodyPr/>
          <a:lstStyle/>
          <a:p>
            <a:r>
              <a:rPr lang="en-US" dirty="0"/>
              <a:t>Measuring Variation</a:t>
            </a:r>
          </a:p>
        </p:txBody>
      </p:sp>
      <p:sp>
        <p:nvSpPr>
          <p:cNvPr id="3" name="Text Placeholder 2">
            <a:extLst>
              <a:ext uri="{FF2B5EF4-FFF2-40B4-BE49-F238E27FC236}">
                <a16:creationId xmlns:a16="http://schemas.microsoft.com/office/drawing/2014/main" id="{A3C799D7-371B-5E4F-99E2-1C24B9C22095}"/>
              </a:ext>
            </a:extLst>
          </p:cNvPr>
          <p:cNvSpPr>
            <a:spLocks noGrp="1"/>
          </p:cNvSpPr>
          <p:nvPr>
            <p:ph type="body" idx="1"/>
          </p:nvPr>
        </p:nvSpPr>
        <p:spPr/>
        <p:txBody>
          <a:bodyPr/>
          <a:lstStyle/>
          <a:p>
            <a:endParaRPr lang="en-US" dirty="0"/>
          </a:p>
        </p:txBody>
      </p:sp>
      <p:pic>
        <p:nvPicPr>
          <p:cNvPr id="4" name="Picture 2" descr="normalcurves">
            <a:extLst>
              <a:ext uri="{FF2B5EF4-FFF2-40B4-BE49-F238E27FC236}">
                <a16:creationId xmlns:a16="http://schemas.microsoft.com/office/drawing/2014/main" id="{1A3C7138-4B85-C04B-9740-082379A5022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812" t="9609" r="3039" b="18561"/>
          <a:stretch/>
        </p:blipFill>
        <p:spPr bwMode="auto">
          <a:xfrm>
            <a:off x="1412240" y="1492698"/>
            <a:ext cx="6319520" cy="320193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2FBD4AC5-8EDF-FB4C-8BB7-026A1B647C9F}"/>
              </a:ext>
            </a:extLst>
          </p:cNvPr>
          <p:cNvSpPr txBox="1"/>
          <p:nvPr/>
        </p:nvSpPr>
        <p:spPr>
          <a:xfrm>
            <a:off x="4958080" y="1889760"/>
            <a:ext cx="2302233" cy="307777"/>
          </a:xfrm>
          <a:prstGeom prst="rect">
            <a:avLst/>
          </a:prstGeom>
          <a:noFill/>
        </p:spPr>
        <p:txBody>
          <a:bodyPr wrap="none" rtlCol="0">
            <a:spAutoFit/>
          </a:bodyPr>
          <a:lstStyle/>
          <a:p>
            <a:r>
              <a:rPr lang="en-US" b="1" dirty="0"/>
              <a:t>Small standard deviation</a:t>
            </a:r>
          </a:p>
        </p:txBody>
      </p:sp>
      <p:sp>
        <p:nvSpPr>
          <p:cNvPr id="6" name="Rectangle 5">
            <a:extLst>
              <a:ext uri="{FF2B5EF4-FFF2-40B4-BE49-F238E27FC236}">
                <a16:creationId xmlns:a16="http://schemas.microsoft.com/office/drawing/2014/main" id="{A3B60631-2798-AD4A-8127-3A8B52FD6B3E}"/>
              </a:ext>
            </a:extLst>
          </p:cNvPr>
          <p:cNvSpPr/>
          <p:nvPr/>
        </p:nvSpPr>
        <p:spPr>
          <a:xfrm>
            <a:off x="1310640" y="3637062"/>
            <a:ext cx="2430474" cy="307777"/>
          </a:xfrm>
          <a:prstGeom prst="rect">
            <a:avLst/>
          </a:prstGeom>
        </p:spPr>
        <p:txBody>
          <a:bodyPr wrap="none">
            <a:spAutoFit/>
          </a:bodyPr>
          <a:lstStyle/>
          <a:p>
            <a:r>
              <a:rPr lang="en-US" b="1" dirty="0"/>
              <a:t>Larger standard deviation </a:t>
            </a:r>
          </a:p>
        </p:txBody>
      </p:sp>
    </p:spTree>
    <p:extLst>
      <p:ext uri="{BB962C8B-B14F-4D97-AF65-F5344CB8AC3E}">
        <p14:creationId xmlns:p14="http://schemas.microsoft.com/office/powerpoint/2010/main" val="259567687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6654B7-9541-3B4C-9997-01EB7F302891}"/>
              </a:ext>
            </a:extLst>
          </p:cNvPr>
          <p:cNvSpPr>
            <a:spLocks noGrp="1"/>
          </p:cNvSpPr>
          <p:nvPr>
            <p:ph type="title"/>
          </p:nvPr>
        </p:nvSpPr>
        <p:spPr/>
        <p:txBody>
          <a:bodyPr/>
          <a:lstStyle/>
          <a:p>
            <a:r>
              <a:rPr lang="en-US" dirty="0"/>
              <a:t>Measuring Variation</a:t>
            </a:r>
          </a:p>
        </p:txBody>
      </p:sp>
      <p:sp>
        <p:nvSpPr>
          <p:cNvPr id="3" name="Text Placeholder 2">
            <a:extLst>
              <a:ext uri="{FF2B5EF4-FFF2-40B4-BE49-F238E27FC236}">
                <a16:creationId xmlns:a16="http://schemas.microsoft.com/office/drawing/2014/main" id="{A3C799D7-371B-5E4F-99E2-1C24B9C22095}"/>
              </a:ext>
            </a:extLst>
          </p:cNvPr>
          <p:cNvSpPr>
            <a:spLocks noGrp="1"/>
          </p:cNvSpPr>
          <p:nvPr>
            <p:ph type="body" idx="1"/>
          </p:nvPr>
        </p:nvSpPr>
        <p:spPr/>
        <p:txBody>
          <a:bodyPr/>
          <a:lstStyle/>
          <a:p>
            <a:r>
              <a:rPr lang="en-US" altLang="en-US" sz="2000" dirty="0">
                <a:solidFill>
                  <a:schemeClr val="tx1"/>
                </a:solidFill>
              </a:rPr>
              <a:t>Standard Deviation (sqrt of Variance) most commonly used measure of variation.</a:t>
            </a:r>
          </a:p>
          <a:p>
            <a:r>
              <a:rPr lang="en-US" altLang="en-US" sz="2000" dirty="0">
                <a:solidFill>
                  <a:schemeClr val="tx1"/>
                </a:solidFill>
              </a:rPr>
              <a:t>Shows variation about the mean. Values far from the mean are given extra weight (squared!)</a:t>
            </a:r>
          </a:p>
          <a:p>
            <a:r>
              <a:rPr lang="en-US" altLang="en-US" sz="2000" dirty="0">
                <a:solidFill>
                  <a:schemeClr val="tx1"/>
                </a:solidFill>
              </a:rPr>
              <a:t>A function of all the data.</a:t>
            </a:r>
          </a:p>
          <a:p>
            <a:r>
              <a:rPr lang="en-US" altLang="en-US" sz="2000" dirty="0">
                <a:solidFill>
                  <a:schemeClr val="tx1"/>
                </a:solidFill>
              </a:rPr>
              <a:t>Has the same units as the original data.</a:t>
            </a:r>
          </a:p>
        </p:txBody>
      </p:sp>
      <p:graphicFrame>
        <p:nvGraphicFramePr>
          <p:cNvPr id="7" name="Object 4">
            <a:extLst>
              <a:ext uri="{FF2B5EF4-FFF2-40B4-BE49-F238E27FC236}">
                <a16:creationId xmlns:a16="http://schemas.microsoft.com/office/drawing/2014/main" id="{DCD95DB2-98BC-9E4A-90D1-F7B5E058391E}"/>
              </a:ext>
            </a:extLst>
          </p:cNvPr>
          <p:cNvGraphicFramePr>
            <a:graphicFrameLocks noChangeAspect="1"/>
          </p:cNvGraphicFramePr>
          <p:nvPr>
            <p:extLst>
              <p:ext uri="{D42A27DB-BD31-4B8C-83A1-F6EECF244321}">
                <p14:modId xmlns:p14="http://schemas.microsoft.com/office/powerpoint/2010/main" val="3359299078"/>
              </p:ext>
            </p:extLst>
          </p:nvPr>
        </p:nvGraphicFramePr>
        <p:xfrm>
          <a:off x="945506" y="3221924"/>
          <a:ext cx="2300288" cy="1346597"/>
        </p:xfrm>
        <a:graphic>
          <a:graphicData uri="http://schemas.openxmlformats.org/presentationml/2006/ole">
            <mc:AlternateContent xmlns:mc="http://schemas.openxmlformats.org/markup-compatibility/2006">
              <mc:Choice xmlns:v="urn:schemas-microsoft-com:vml" Requires="v">
                <p:oleObj spid="_x0000_s220249" name="Equation" r:id="rId3" imgW="25450800" imgH="14922500" progId="Equation.3">
                  <p:embed/>
                </p:oleObj>
              </mc:Choice>
              <mc:Fallback>
                <p:oleObj name="Equation" r:id="rId3" imgW="25450800" imgH="14922500" progId="Equation.3">
                  <p:embed/>
                  <p:pic>
                    <p:nvPicPr>
                      <p:cNvPr id="171012" name="Object 4">
                        <a:extLst>
                          <a:ext uri="{FF2B5EF4-FFF2-40B4-BE49-F238E27FC236}">
                            <a16:creationId xmlns:a16="http://schemas.microsoft.com/office/drawing/2014/main" id="{D5343643-5711-1142-8A35-7DC93C91146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5506" y="3221924"/>
                        <a:ext cx="2300288" cy="1346597"/>
                      </a:xfrm>
                      <a:prstGeom prst="rect">
                        <a:avLst/>
                      </a:prstGeom>
                      <a:solidFill>
                        <a:srgbClr val="FDE0B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 name="Text Box 9">
            <a:extLst>
              <a:ext uri="{FF2B5EF4-FFF2-40B4-BE49-F238E27FC236}">
                <a16:creationId xmlns:a16="http://schemas.microsoft.com/office/drawing/2014/main" id="{A7884935-817E-DB4A-8549-EFE081CEF665}"/>
              </a:ext>
            </a:extLst>
          </p:cNvPr>
          <p:cNvSpPr txBox="1">
            <a:spLocks noChangeArrowheads="1"/>
          </p:cNvSpPr>
          <p:nvPr/>
        </p:nvSpPr>
        <p:spPr bwMode="auto">
          <a:xfrm>
            <a:off x="3734100" y="3157917"/>
            <a:ext cx="4038600" cy="1311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000" b="0" dirty="0"/>
              <a:t>   = population mean</a:t>
            </a:r>
          </a:p>
          <a:p>
            <a:pPr>
              <a:spcBef>
                <a:spcPct val="50000"/>
              </a:spcBef>
            </a:pPr>
            <a:r>
              <a:rPr lang="en-US" altLang="en-US" sz="2000" b="0" dirty="0"/>
              <a:t>N = population size</a:t>
            </a:r>
          </a:p>
          <a:p>
            <a:pPr>
              <a:spcBef>
                <a:spcPct val="50000"/>
              </a:spcBef>
            </a:pPr>
            <a:r>
              <a:rPr lang="en-US" altLang="en-US" sz="2000" b="0" dirty="0"/>
              <a:t>x</a:t>
            </a:r>
            <a:r>
              <a:rPr lang="en-US" altLang="en-US" sz="2000" b="0" baseline="-25000" dirty="0"/>
              <a:t>i</a:t>
            </a:r>
            <a:r>
              <a:rPr lang="en-US" altLang="en-US" sz="2000" b="0" dirty="0"/>
              <a:t> = </a:t>
            </a:r>
            <a:r>
              <a:rPr lang="en-US" altLang="en-US" sz="2000" b="0" dirty="0" err="1"/>
              <a:t>i</a:t>
            </a:r>
            <a:r>
              <a:rPr lang="en-US" altLang="en-US" sz="2000" b="0" baseline="30000" dirty="0" err="1"/>
              <a:t>th</a:t>
            </a:r>
            <a:r>
              <a:rPr lang="en-US" altLang="en-US" sz="2000" b="0" dirty="0"/>
              <a:t> value of the variable x</a:t>
            </a:r>
          </a:p>
        </p:txBody>
      </p:sp>
      <p:graphicFrame>
        <p:nvGraphicFramePr>
          <p:cNvPr id="9" name="Object 10">
            <a:extLst>
              <a:ext uri="{FF2B5EF4-FFF2-40B4-BE49-F238E27FC236}">
                <a16:creationId xmlns:a16="http://schemas.microsoft.com/office/drawing/2014/main" id="{AFE726FC-49A1-4A49-8C91-04C2A812CD25}"/>
              </a:ext>
            </a:extLst>
          </p:cNvPr>
          <p:cNvGraphicFramePr>
            <a:graphicFrameLocks noChangeAspect="1"/>
          </p:cNvGraphicFramePr>
          <p:nvPr>
            <p:extLst>
              <p:ext uri="{D42A27DB-BD31-4B8C-83A1-F6EECF244321}">
                <p14:modId xmlns:p14="http://schemas.microsoft.com/office/powerpoint/2010/main" val="719170145"/>
              </p:ext>
            </p:extLst>
          </p:nvPr>
        </p:nvGraphicFramePr>
        <p:xfrm>
          <a:off x="3788320" y="3221924"/>
          <a:ext cx="254000" cy="355600"/>
        </p:xfrm>
        <a:graphic>
          <a:graphicData uri="http://schemas.openxmlformats.org/presentationml/2006/ole">
            <mc:AlternateContent xmlns:mc="http://schemas.openxmlformats.org/markup-compatibility/2006">
              <mc:Choice xmlns:v="urn:schemas-microsoft-com:vml" Requires="v">
                <p:oleObj spid="_x0000_s220250" name="Equation" r:id="rId5" imgW="2921000" imgH="4102100" progId="Equation.3">
                  <p:embed/>
                </p:oleObj>
              </mc:Choice>
              <mc:Fallback>
                <p:oleObj name="Equation" r:id="rId5" imgW="2921000" imgH="4102100" progId="Equation.3">
                  <p:embed/>
                  <p:pic>
                    <p:nvPicPr>
                      <p:cNvPr id="116746" name="Object 10">
                        <a:extLst>
                          <a:ext uri="{FF2B5EF4-FFF2-40B4-BE49-F238E27FC236}">
                            <a16:creationId xmlns:a16="http://schemas.microsoft.com/office/drawing/2014/main" id="{5E8CC022-5821-AF41-A5BF-7EFAF34A3F2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88320" y="3221924"/>
                        <a:ext cx="254000" cy="355600"/>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133572845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2E0D7E-BE6E-7D4A-98E8-A7E5E8E53941}"/>
              </a:ext>
            </a:extLst>
          </p:cNvPr>
          <p:cNvSpPr>
            <a:spLocks noGrp="1"/>
          </p:cNvSpPr>
          <p:nvPr>
            <p:ph type="title"/>
          </p:nvPr>
        </p:nvSpPr>
        <p:spPr/>
        <p:txBody>
          <a:bodyPr/>
          <a:lstStyle/>
          <a:p>
            <a:r>
              <a:rPr lang="en-US" dirty="0"/>
              <a:t>The 68-95-99.7 Rule</a:t>
            </a:r>
          </a:p>
        </p:txBody>
      </p:sp>
      <p:sp>
        <p:nvSpPr>
          <p:cNvPr id="3" name="Text Placeholder 2">
            <a:extLst>
              <a:ext uri="{FF2B5EF4-FFF2-40B4-BE49-F238E27FC236}">
                <a16:creationId xmlns:a16="http://schemas.microsoft.com/office/drawing/2014/main" id="{88E0ADE8-9502-D34F-95F6-22AAE99D6056}"/>
              </a:ext>
            </a:extLst>
          </p:cNvPr>
          <p:cNvSpPr>
            <a:spLocks noGrp="1"/>
          </p:cNvSpPr>
          <p:nvPr>
            <p:ph type="body" idx="1"/>
          </p:nvPr>
        </p:nvSpPr>
        <p:spPr/>
        <p:txBody>
          <a:bodyPr/>
          <a:lstStyle/>
          <a:p>
            <a:endParaRPr lang="en-US" dirty="0"/>
          </a:p>
        </p:txBody>
      </p:sp>
      <p:sp>
        <p:nvSpPr>
          <p:cNvPr id="4" name="Line 2">
            <a:extLst>
              <a:ext uri="{FF2B5EF4-FFF2-40B4-BE49-F238E27FC236}">
                <a16:creationId xmlns:a16="http://schemas.microsoft.com/office/drawing/2014/main" id="{DF86CFF7-FD5F-074A-925F-DFB2DF2748FD}"/>
              </a:ext>
            </a:extLst>
          </p:cNvPr>
          <p:cNvSpPr>
            <a:spLocks noChangeShapeType="1"/>
          </p:cNvSpPr>
          <p:nvPr/>
        </p:nvSpPr>
        <p:spPr bwMode="auto">
          <a:xfrm>
            <a:off x="3566651" y="2040516"/>
            <a:ext cx="1588" cy="1447800"/>
          </a:xfrm>
          <a:prstGeom prst="line">
            <a:avLst/>
          </a:prstGeom>
          <a:noFill/>
          <a:ln w="2857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 name="Line 3">
            <a:extLst>
              <a:ext uri="{FF2B5EF4-FFF2-40B4-BE49-F238E27FC236}">
                <a16:creationId xmlns:a16="http://schemas.microsoft.com/office/drawing/2014/main" id="{334029FC-5CFE-5748-A03D-7E8637DC7B5B}"/>
              </a:ext>
            </a:extLst>
          </p:cNvPr>
          <p:cNvSpPr>
            <a:spLocks noChangeShapeType="1"/>
          </p:cNvSpPr>
          <p:nvPr/>
        </p:nvSpPr>
        <p:spPr bwMode="auto">
          <a:xfrm>
            <a:off x="5243051" y="2040516"/>
            <a:ext cx="1588" cy="1447800"/>
          </a:xfrm>
          <a:prstGeom prst="line">
            <a:avLst/>
          </a:prstGeom>
          <a:noFill/>
          <a:ln w="2857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 name="Freeform 7">
            <a:extLst>
              <a:ext uri="{FF2B5EF4-FFF2-40B4-BE49-F238E27FC236}">
                <a16:creationId xmlns:a16="http://schemas.microsoft.com/office/drawing/2014/main" id="{3A4F0F33-430B-DD48-82EA-6B1BBD4D5E50}"/>
              </a:ext>
            </a:extLst>
          </p:cNvPr>
          <p:cNvSpPr>
            <a:spLocks/>
          </p:cNvSpPr>
          <p:nvPr/>
        </p:nvSpPr>
        <p:spPr bwMode="auto">
          <a:xfrm>
            <a:off x="4404851" y="1299153"/>
            <a:ext cx="847725" cy="1503363"/>
          </a:xfrm>
          <a:custGeom>
            <a:avLst/>
            <a:gdLst>
              <a:gd name="T0" fmla="*/ 0 w 534"/>
              <a:gd name="T1" fmla="*/ 0 h 947"/>
              <a:gd name="T2" fmla="*/ 120 w 534"/>
              <a:gd name="T3" fmla="*/ 23 h 947"/>
              <a:gd name="T4" fmla="*/ 240 w 534"/>
              <a:gd name="T5" fmla="*/ 131 h 947"/>
              <a:gd name="T6" fmla="*/ 330 w 534"/>
              <a:gd name="T7" fmla="*/ 203 h 947"/>
              <a:gd name="T8" fmla="*/ 414 w 534"/>
              <a:gd name="T9" fmla="*/ 317 h 947"/>
              <a:gd name="T10" fmla="*/ 504 w 534"/>
              <a:gd name="T11" fmla="*/ 443 h 947"/>
              <a:gd name="T12" fmla="*/ 534 w 534"/>
              <a:gd name="T13" fmla="*/ 469 h 947"/>
              <a:gd name="T14" fmla="*/ 534 w 534"/>
              <a:gd name="T15" fmla="*/ 947 h 947"/>
              <a:gd name="T16" fmla="*/ 0 w 534"/>
              <a:gd name="T17" fmla="*/ 947 h 947"/>
              <a:gd name="T18" fmla="*/ 0 w 534"/>
              <a:gd name="T19" fmla="*/ 0 h 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4" h="947">
                <a:moveTo>
                  <a:pt x="0" y="0"/>
                </a:moveTo>
                <a:lnTo>
                  <a:pt x="120" y="23"/>
                </a:lnTo>
                <a:lnTo>
                  <a:pt x="240" y="131"/>
                </a:lnTo>
                <a:lnTo>
                  <a:pt x="330" y="203"/>
                </a:lnTo>
                <a:lnTo>
                  <a:pt x="414" y="317"/>
                </a:lnTo>
                <a:lnTo>
                  <a:pt x="504" y="443"/>
                </a:lnTo>
                <a:lnTo>
                  <a:pt x="534" y="469"/>
                </a:lnTo>
                <a:lnTo>
                  <a:pt x="534" y="947"/>
                </a:lnTo>
                <a:lnTo>
                  <a:pt x="0" y="947"/>
                </a:lnTo>
                <a:lnTo>
                  <a:pt x="0" y="0"/>
                </a:lnTo>
              </a:path>
            </a:pathLst>
          </a:custGeom>
          <a:solidFill>
            <a:srgbClr val="C0FEFE"/>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 name="Freeform 8">
            <a:extLst>
              <a:ext uri="{FF2B5EF4-FFF2-40B4-BE49-F238E27FC236}">
                <a16:creationId xmlns:a16="http://schemas.microsoft.com/office/drawing/2014/main" id="{4FBDCBAC-A698-6446-9BB5-7EC5576A482E}"/>
              </a:ext>
            </a:extLst>
          </p:cNvPr>
          <p:cNvSpPr>
            <a:spLocks/>
          </p:cNvSpPr>
          <p:nvPr/>
        </p:nvSpPr>
        <p:spPr bwMode="auto">
          <a:xfrm>
            <a:off x="3576176" y="1305503"/>
            <a:ext cx="838200" cy="1497013"/>
          </a:xfrm>
          <a:custGeom>
            <a:avLst/>
            <a:gdLst>
              <a:gd name="T0" fmla="*/ 456 w 528"/>
              <a:gd name="T1" fmla="*/ 18 h 1338"/>
              <a:gd name="T2" fmla="*/ 385 w 528"/>
              <a:gd name="T3" fmla="*/ 66 h 1338"/>
              <a:gd name="T4" fmla="*/ 262 w 528"/>
              <a:gd name="T5" fmla="*/ 214 h 1338"/>
              <a:gd name="T6" fmla="*/ 197 w 528"/>
              <a:gd name="T7" fmla="*/ 293 h 1338"/>
              <a:gd name="T8" fmla="*/ 102 w 528"/>
              <a:gd name="T9" fmla="*/ 474 h 1338"/>
              <a:gd name="T10" fmla="*/ 36 w 528"/>
              <a:gd name="T11" fmla="*/ 588 h 1338"/>
              <a:gd name="T12" fmla="*/ 0 w 528"/>
              <a:gd name="T13" fmla="*/ 654 h 1338"/>
              <a:gd name="T14" fmla="*/ 0 w 528"/>
              <a:gd name="T15" fmla="*/ 1338 h 1338"/>
              <a:gd name="T16" fmla="*/ 528 w 528"/>
              <a:gd name="T17" fmla="*/ 1332 h 1338"/>
              <a:gd name="T18" fmla="*/ 528 w 528"/>
              <a:gd name="T19" fmla="*/ 0 h 1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8" h="1338">
                <a:moveTo>
                  <a:pt x="456" y="18"/>
                </a:moveTo>
                <a:lnTo>
                  <a:pt x="385" y="66"/>
                </a:lnTo>
                <a:lnTo>
                  <a:pt x="262" y="214"/>
                </a:lnTo>
                <a:lnTo>
                  <a:pt x="197" y="293"/>
                </a:lnTo>
                <a:lnTo>
                  <a:pt x="102" y="474"/>
                </a:lnTo>
                <a:lnTo>
                  <a:pt x="36" y="588"/>
                </a:lnTo>
                <a:lnTo>
                  <a:pt x="0" y="654"/>
                </a:lnTo>
                <a:lnTo>
                  <a:pt x="0" y="1338"/>
                </a:lnTo>
                <a:lnTo>
                  <a:pt x="528" y="1332"/>
                </a:lnTo>
                <a:lnTo>
                  <a:pt x="528" y="0"/>
                </a:lnTo>
              </a:path>
            </a:pathLst>
          </a:custGeom>
          <a:solidFill>
            <a:srgbClr val="C0FEFE"/>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 name="Line 10">
            <a:extLst>
              <a:ext uri="{FF2B5EF4-FFF2-40B4-BE49-F238E27FC236}">
                <a16:creationId xmlns:a16="http://schemas.microsoft.com/office/drawing/2014/main" id="{F7880A18-A59D-744C-8447-3892DC19836C}"/>
              </a:ext>
            </a:extLst>
          </p:cNvPr>
          <p:cNvSpPr>
            <a:spLocks noChangeShapeType="1"/>
          </p:cNvSpPr>
          <p:nvPr/>
        </p:nvSpPr>
        <p:spPr bwMode="auto">
          <a:xfrm>
            <a:off x="2118851" y="2802516"/>
            <a:ext cx="4648200" cy="0"/>
          </a:xfrm>
          <a:prstGeom prst="line">
            <a:avLst/>
          </a:prstGeom>
          <a:noFill/>
          <a:ln w="381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aphicFrame>
        <p:nvGraphicFramePr>
          <p:cNvPr id="9" name="Object 11">
            <a:extLst>
              <a:ext uri="{FF2B5EF4-FFF2-40B4-BE49-F238E27FC236}">
                <a16:creationId xmlns:a16="http://schemas.microsoft.com/office/drawing/2014/main" id="{E1D5B08B-E9EE-D64A-A3D1-CC9766705236}"/>
              </a:ext>
            </a:extLst>
          </p:cNvPr>
          <p:cNvGraphicFramePr>
            <a:graphicFrameLocks noChangeAspect="1"/>
          </p:cNvGraphicFramePr>
          <p:nvPr>
            <p:extLst>
              <p:ext uri="{D42A27DB-BD31-4B8C-83A1-F6EECF244321}">
                <p14:modId xmlns:p14="http://schemas.microsoft.com/office/powerpoint/2010/main" val="2116600805"/>
              </p:ext>
            </p:extLst>
          </p:nvPr>
        </p:nvGraphicFramePr>
        <p:xfrm>
          <a:off x="4320714" y="2781878"/>
          <a:ext cx="274637" cy="384175"/>
        </p:xfrm>
        <a:graphic>
          <a:graphicData uri="http://schemas.openxmlformats.org/presentationml/2006/ole">
            <mc:AlternateContent xmlns:mc="http://schemas.openxmlformats.org/markup-compatibility/2006">
              <mc:Choice xmlns:v="urn:schemas-microsoft-com:vml" Requires="v">
                <p:oleObj spid="_x0000_s221357" name="Equation" r:id="rId4" imgW="2921000" imgH="4102100" progId="Equation.3">
                  <p:embed/>
                </p:oleObj>
              </mc:Choice>
              <mc:Fallback>
                <p:oleObj name="Equation" r:id="rId4" imgW="2921000" imgH="4102100" progId="Equation.3">
                  <p:embed/>
                  <p:pic>
                    <p:nvPicPr>
                      <p:cNvPr id="175115" name="Object 11">
                        <a:extLst>
                          <a:ext uri="{FF2B5EF4-FFF2-40B4-BE49-F238E27FC236}">
                            <a16:creationId xmlns:a16="http://schemas.microsoft.com/office/drawing/2014/main" id="{66B6EBB4-3E34-6545-B949-ABB224CD31D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20714" y="2781878"/>
                        <a:ext cx="274637" cy="384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 name="Line 12">
            <a:extLst>
              <a:ext uri="{FF2B5EF4-FFF2-40B4-BE49-F238E27FC236}">
                <a16:creationId xmlns:a16="http://schemas.microsoft.com/office/drawing/2014/main" id="{699D9936-50D2-B246-8028-10A848602081}"/>
              </a:ext>
            </a:extLst>
          </p:cNvPr>
          <p:cNvSpPr>
            <a:spLocks noChangeShapeType="1"/>
          </p:cNvSpPr>
          <p:nvPr/>
        </p:nvSpPr>
        <p:spPr bwMode="auto">
          <a:xfrm>
            <a:off x="3566651" y="2040516"/>
            <a:ext cx="1588" cy="1447800"/>
          </a:xfrm>
          <a:prstGeom prst="line">
            <a:avLst/>
          </a:prstGeom>
          <a:noFill/>
          <a:ln w="2857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 name="Line 13">
            <a:extLst>
              <a:ext uri="{FF2B5EF4-FFF2-40B4-BE49-F238E27FC236}">
                <a16:creationId xmlns:a16="http://schemas.microsoft.com/office/drawing/2014/main" id="{9F7F7B10-1332-4444-8BD8-841355F81E91}"/>
              </a:ext>
            </a:extLst>
          </p:cNvPr>
          <p:cNvSpPr>
            <a:spLocks noChangeShapeType="1"/>
          </p:cNvSpPr>
          <p:nvPr/>
        </p:nvSpPr>
        <p:spPr bwMode="auto">
          <a:xfrm>
            <a:off x="5243051" y="2040516"/>
            <a:ext cx="1588" cy="1447800"/>
          </a:xfrm>
          <a:prstGeom prst="line">
            <a:avLst/>
          </a:prstGeom>
          <a:noFill/>
          <a:ln w="2857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 name="Line 14">
            <a:extLst>
              <a:ext uri="{FF2B5EF4-FFF2-40B4-BE49-F238E27FC236}">
                <a16:creationId xmlns:a16="http://schemas.microsoft.com/office/drawing/2014/main" id="{C47DB619-0E23-104C-A682-F1D0948F3501}"/>
              </a:ext>
            </a:extLst>
          </p:cNvPr>
          <p:cNvSpPr>
            <a:spLocks noChangeShapeType="1"/>
          </p:cNvSpPr>
          <p:nvPr/>
        </p:nvSpPr>
        <p:spPr bwMode="auto">
          <a:xfrm flipH="1">
            <a:off x="3642851" y="3488316"/>
            <a:ext cx="304800"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 name="Line 15">
            <a:extLst>
              <a:ext uri="{FF2B5EF4-FFF2-40B4-BE49-F238E27FC236}">
                <a16:creationId xmlns:a16="http://schemas.microsoft.com/office/drawing/2014/main" id="{F38FDD58-89A3-A24C-811E-60562E06386F}"/>
              </a:ext>
            </a:extLst>
          </p:cNvPr>
          <p:cNvSpPr>
            <a:spLocks noChangeShapeType="1"/>
          </p:cNvSpPr>
          <p:nvPr/>
        </p:nvSpPr>
        <p:spPr bwMode="auto">
          <a:xfrm>
            <a:off x="4938251" y="3488316"/>
            <a:ext cx="228600"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 name="Text Box 16">
            <a:extLst>
              <a:ext uri="{FF2B5EF4-FFF2-40B4-BE49-F238E27FC236}">
                <a16:creationId xmlns:a16="http://schemas.microsoft.com/office/drawing/2014/main" id="{DE9D7894-AE46-FE48-B3B2-899EFC027863}"/>
              </a:ext>
            </a:extLst>
          </p:cNvPr>
          <p:cNvSpPr txBox="1">
            <a:spLocks noChangeArrowheads="1"/>
          </p:cNvSpPr>
          <p:nvPr/>
        </p:nvSpPr>
        <p:spPr bwMode="auto">
          <a:xfrm>
            <a:off x="4023851" y="1964316"/>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spcBef>
                <a:spcPct val="50000"/>
              </a:spcBef>
            </a:pPr>
            <a:r>
              <a:rPr lang="en-US" altLang="en-US"/>
              <a:t>68%</a:t>
            </a:r>
          </a:p>
        </p:txBody>
      </p:sp>
      <p:sp>
        <p:nvSpPr>
          <p:cNvPr id="15" name="Line 17">
            <a:extLst>
              <a:ext uri="{FF2B5EF4-FFF2-40B4-BE49-F238E27FC236}">
                <a16:creationId xmlns:a16="http://schemas.microsoft.com/office/drawing/2014/main" id="{2AB599D3-52F3-8F40-9B57-6F84A1776F40}"/>
              </a:ext>
            </a:extLst>
          </p:cNvPr>
          <p:cNvSpPr>
            <a:spLocks noChangeShapeType="1"/>
          </p:cNvSpPr>
          <p:nvPr/>
        </p:nvSpPr>
        <p:spPr bwMode="auto">
          <a:xfrm>
            <a:off x="4404851" y="1299153"/>
            <a:ext cx="1588" cy="1503363"/>
          </a:xfrm>
          <a:prstGeom prst="line">
            <a:avLst/>
          </a:prstGeom>
          <a:noFill/>
          <a:ln w="12700" cap="rnd">
            <a:solidFill>
              <a:schemeClr val="tx1"/>
            </a:solidFill>
            <a:prstDash val="sysDot"/>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aphicFrame>
        <p:nvGraphicFramePr>
          <p:cNvPr id="16" name="Object 18">
            <a:extLst>
              <a:ext uri="{FF2B5EF4-FFF2-40B4-BE49-F238E27FC236}">
                <a16:creationId xmlns:a16="http://schemas.microsoft.com/office/drawing/2014/main" id="{C7E810B7-6A55-B74A-B0BE-BB2A9799F097}"/>
              </a:ext>
            </a:extLst>
          </p:cNvPr>
          <p:cNvGraphicFramePr>
            <a:graphicFrameLocks noChangeAspect="1"/>
          </p:cNvGraphicFramePr>
          <p:nvPr>
            <p:extLst>
              <p:ext uri="{D42A27DB-BD31-4B8C-83A1-F6EECF244321}">
                <p14:modId xmlns:p14="http://schemas.microsoft.com/office/powerpoint/2010/main" val="3236476746"/>
              </p:ext>
            </p:extLst>
          </p:nvPr>
        </p:nvGraphicFramePr>
        <p:xfrm>
          <a:off x="3938126" y="3286703"/>
          <a:ext cx="933450" cy="441325"/>
        </p:xfrm>
        <a:graphic>
          <a:graphicData uri="http://schemas.openxmlformats.org/presentationml/2006/ole">
            <mc:AlternateContent xmlns:mc="http://schemas.openxmlformats.org/markup-compatibility/2006">
              <mc:Choice xmlns:v="urn:schemas-microsoft-com:vml" Requires="v">
                <p:oleObj spid="_x0000_s221358" name="Equation" r:id="rId6" imgW="9944100" imgH="4686300" progId="Equation.3">
                  <p:embed/>
                </p:oleObj>
              </mc:Choice>
              <mc:Fallback>
                <p:oleObj name="Equation" r:id="rId6" imgW="9944100" imgH="4686300" progId="Equation.3">
                  <p:embed/>
                  <p:pic>
                    <p:nvPicPr>
                      <p:cNvPr id="175122" name="Object 18">
                        <a:extLst>
                          <a:ext uri="{FF2B5EF4-FFF2-40B4-BE49-F238E27FC236}">
                            <a16:creationId xmlns:a16="http://schemas.microsoft.com/office/drawing/2014/main" id="{0A7C4EAC-B3F1-4549-A5E4-F818C7D53B0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38126" y="3286703"/>
                        <a:ext cx="933450" cy="441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7" name="Freeform 19">
            <a:extLst>
              <a:ext uri="{FF2B5EF4-FFF2-40B4-BE49-F238E27FC236}">
                <a16:creationId xmlns:a16="http://schemas.microsoft.com/office/drawing/2014/main" id="{2736EF8E-638C-8C4D-87A3-1EC00834094A}"/>
              </a:ext>
            </a:extLst>
          </p:cNvPr>
          <p:cNvSpPr>
            <a:spLocks/>
          </p:cNvSpPr>
          <p:nvPr/>
        </p:nvSpPr>
        <p:spPr bwMode="auto">
          <a:xfrm>
            <a:off x="2195051" y="1278516"/>
            <a:ext cx="2232025" cy="1452562"/>
          </a:xfrm>
          <a:custGeom>
            <a:avLst/>
            <a:gdLst>
              <a:gd name="T0" fmla="*/ 0 w 1032"/>
              <a:gd name="T1" fmla="*/ 990 h 991"/>
              <a:gd name="T2" fmla="*/ 108 w 1032"/>
              <a:gd name="T3" fmla="*/ 980 h 991"/>
              <a:gd name="T4" fmla="*/ 163 w 1032"/>
              <a:gd name="T5" fmla="*/ 967 h 991"/>
              <a:gd name="T6" fmla="*/ 218 w 1032"/>
              <a:gd name="T7" fmla="*/ 952 h 991"/>
              <a:gd name="T8" fmla="*/ 271 w 1032"/>
              <a:gd name="T9" fmla="*/ 929 h 991"/>
              <a:gd name="T10" fmla="*/ 326 w 1032"/>
              <a:gd name="T11" fmla="*/ 897 h 991"/>
              <a:gd name="T12" fmla="*/ 381 w 1032"/>
              <a:gd name="T13" fmla="*/ 857 h 991"/>
              <a:gd name="T14" fmla="*/ 488 w 1032"/>
              <a:gd name="T15" fmla="*/ 743 h 991"/>
              <a:gd name="T16" fmla="*/ 596 w 1032"/>
              <a:gd name="T17" fmla="*/ 581 h 991"/>
              <a:gd name="T18" fmla="*/ 706 w 1032"/>
              <a:gd name="T19" fmla="*/ 386 h 991"/>
              <a:gd name="T20" fmla="*/ 759 w 1032"/>
              <a:gd name="T21" fmla="*/ 287 h 991"/>
              <a:gd name="T22" fmla="*/ 814 w 1032"/>
              <a:gd name="T23" fmla="*/ 196 h 991"/>
              <a:gd name="T24" fmla="*/ 868 w 1032"/>
              <a:gd name="T25" fmla="*/ 116 h 991"/>
              <a:gd name="T26" fmla="*/ 921 w 1032"/>
              <a:gd name="T27" fmla="*/ 53 h 991"/>
              <a:gd name="T28" fmla="*/ 976 w 1032"/>
              <a:gd name="T29" fmla="*/ 13 h 991"/>
              <a:gd name="T30" fmla="*/ 1031 w 1032"/>
              <a:gd name="T31" fmla="*/ 0 h 9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32" h="991">
                <a:moveTo>
                  <a:pt x="0" y="990"/>
                </a:moveTo>
                <a:lnTo>
                  <a:pt x="108" y="980"/>
                </a:lnTo>
                <a:lnTo>
                  <a:pt x="163" y="967"/>
                </a:lnTo>
                <a:lnTo>
                  <a:pt x="218" y="952"/>
                </a:lnTo>
                <a:lnTo>
                  <a:pt x="271" y="929"/>
                </a:lnTo>
                <a:lnTo>
                  <a:pt x="326" y="897"/>
                </a:lnTo>
                <a:lnTo>
                  <a:pt x="381" y="857"/>
                </a:lnTo>
                <a:lnTo>
                  <a:pt x="488" y="743"/>
                </a:lnTo>
                <a:lnTo>
                  <a:pt x="596" y="581"/>
                </a:lnTo>
                <a:lnTo>
                  <a:pt x="706" y="386"/>
                </a:lnTo>
                <a:lnTo>
                  <a:pt x="759" y="287"/>
                </a:lnTo>
                <a:lnTo>
                  <a:pt x="814" y="196"/>
                </a:lnTo>
                <a:lnTo>
                  <a:pt x="868" y="116"/>
                </a:lnTo>
                <a:lnTo>
                  <a:pt x="921" y="53"/>
                </a:lnTo>
                <a:lnTo>
                  <a:pt x="976" y="13"/>
                </a:lnTo>
                <a:lnTo>
                  <a:pt x="1031" y="0"/>
                </a:lnTo>
              </a:path>
            </a:pathLst>
          </a:custGeom>
          <a:noFill/>
          <a:ln w="50800" cap="rnd" cmpd="sng">
            <a:solidFill>
              <a:schemeClr val="hlink"/>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8" name="Freeform 20">
            <a:extLst>
              <a:ext uri="{FF2B5EF4-FFF2-40B4-BE49-F238E27FC236}">
                <a16:creationId xmlns:a16="http://schemas.microsoft.com/office/drawing/2014/main" id="{4C2A194A-2772-F04D-AB97-DAEAD7C3AEEA}"/>
              </a:ext>
            </a:extLst>
          </p:cNvPr>
          <p:cNvSpPr>
            <a:spLocks/>
          </p:cNvSpPr>
          <p:nvPr/>
        </p:nvSpPr>
        <p:spPr bwMode="auto">
          <a:xfrm>
            <a:off x="4404851" y="1278516"/>
            <a:ext cx="2227263" cy="1452562"/>
          </a:xfrm>
          <a:custGeom>
            <a:avLst/>
            <a:gdLst>
              <a:gd name="T0" fmla="*/ 1029 w 1030"/>
              <a:gd name="T1" fmla="*/ 990 h 991"/>
              <a:gd name="T2" fmla="*/ 921 w 1030"/>
              <a:gd name="T3" fmla="*/ 980 h 991"/>
              <a:gd name="T4" fmla="*/ 866 w 1030"/>
              <a:gd name="T5" fmla="*/ 967 h 991"/>
              <a:gd name="T6" fmla="*/ 813 w 1030"/>
              <a:gd name="T7" fmla="*/ 952 h 991"/>
              <a:gd name="T8" fmla="*/ 758 w 1030"/>
              <a:gd name="T9" fmla="*/ 929 h 991"/>
              <a:gd name="T10" fmla="*/ 703 w 1030"/>
              <a:gd name="T11" fmla="*/ 897 h 991"/>
              <a:gd name="T12" fmla="*/ 651 w 1030"/>
              <a:gd name="T13" fmla="*/ 857 h 991"/>
              <a:gd name="T14" fmla="*/ 541 w 1030"/>
              <a:gd name="T15" fmla="*/ 743 h 991"/>
              <a:gd name="T16" fmla="*/ 433 w 1030"/>
              <a:gd name="T17" fmla="*/ 581 h 991"/>
              <a:gd name="T18" fmla="*/ 325 w 1030"/>
              <a:gd name="T19" fmla="*/ 386 h 991"/>
              <a:gd name="T20" fmla="*/ 270 w 1030"/>
              <a:gd name="T21" fmla="*/ 287 h 991"/>
              <a:gd name="T22" fmla="*/ 215 w 1030"/>
              <a:gd name="T23" fmla="*/ 196 h 991"/>
              <a:gd name="T24" fmla="*/ 163 w 1030"/>
              <a:gd name="T25" fmla="*/ 116 h 991"/>
              <a:gd name="T26" fmla="*/ 108 w 1030"/>
              <a:gd name="T27" fmla="*/ 53 h 991"/>
              <a:gd name="T28" fmla="*/ 53 w 1030"/>
              <a:gd name="T29" fmla="*/ 13 h 991"/>
              <a:gd name="T30" fmla="*/ 0 w 1030"/>
              <a:gd name="T31" fmla="*/ 0 h 9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30" h="991">
                <a:moveTo>
                  <a:pt x="1029" y="990"/>
                </a:moveTo>
                <a:lnTo>
                  <a:pt x="921" y="980"/>
                </a:lnTo>
                <a:lnTo>
                  <a:pt x="866" y="967"/>
                </a:lnTo>
                <a:lnTo>
                  <a:pt x="813" y="952"/>
                </a:lnTo>
                <a:lnTo>
                  <a:pt x="758" y="929"/>
                </a:lnTo>
                <a:lnTo>
                  <a:pt x="703" y="897"/>
                </a:lnTo>
                <a:lnTo>
                  <a:pt x="651" y="857"/>
                </a:lnTo>
                <a:lnTo>
                  <a:pt x="541" y="743"/>
                </a:lnTo>
                <a:lnTo>
                  <a:pt x="433" y="581"/>
                </a:lnTo>
                <a:lnTo>
                  <a:pt x="325" y="386"/>
                </a:lnTo>
                <a:lnTo>
                  <a:pt x="270" y="287"/>
                </a:lnTo>
                <a:lnTo>
                  <a:pt x="215" y="196"/>
                </a:lnTo>
                <a:lnTo>
                  <a:pt x="163" y="116"/>
                </a:lnTo>
                <a:lnTo>
                  <a:pt x="108" y="53"/>
                </a:lnTo>
                <a:lnTo>
                  <a:pt x="53" y="13"/>
                </a:lnTo>
                <a:lnTo>
                  <a:pt x="0" y="0"/>
                </a:lnTo>
              </a:path>
            </a:pathLst>
          </a:custGeom>
          <a:noFill/>
          <a:ln w="50800" cap="rnd" cmpd="sng">
            <a:solidFill>
              <a:schemeClr val="hlink"/>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9" name="Freeform 2">
            <a:extLst>
              <a:ext uri="{FF2B5EF4-FFF2-40B4-BE49-F238E27FC236}">
                <a16:creationId xmlns:a16="http://schemas.microsoft.com/office/drawing/2014/main" id="{D2B4AADD-E069-6D4A-9E52-17F6771924A4}"/>
              </a:ext>
            </a:extLst>
          </p:cNvPr>
          <p:cNvSpPr>
            <a:spLocks/>
          </p:cNvSpPr>
          <p:nvPr/>
        </p:nvSpPr>
        <p:spPr bwMode="auto">
          <a:xfrm>
            <a:off x="6859588" y="2922853"/>
            <a:ext cx="1512887" cy="1660525"/>
          </a:xfrm>
          <a:custGeom>
            <a:avLst/>
            <a:gdLst>
              <a:gd name="T0" fmla="*/ 0 w 953"/>
              <a:gd name="T1" fmla="*/ 1043 h 1046"/>
              <a:gd name="T2" fmla="*/ 0 w 953"/>
              <a:gd name="T3" fmla="*/ 0 h 1046"/>
              <a:gd name="T4" fmla="*/ 96 w 953"/>
              <a:gd name="T5" fmla="*/ 38 h 1046"/>
              <a:gd name="T6" fmla="*/ 192 w 953"/>
              <a:gd name="T7" fmla="*/ 139 h 1046"/>
              <a:gd name="T8" fmla="*/ 264 w 953"/>
              <a:gd name="T9" fmla="*/ 240 h 1046"/>
              <a:gd name="T10" fmla="*/ 330 w 953"/>
              <a:gd name="T11" fmla="*/ 360 h 1046"/>
              <a:gd name="T12" fmla="*/ 360 w 953"/>
              <a:gd name="T13" fmla="*/ 438 h 1046"/>
              <a:gd name="T14" fmla="*/ 414 w 953"/>
              <a:gd name="T15" fmla="*/ 522 h 1046"/>
              <a:gd name="T16" fmla="*/ 462 w 953"/>
              <a:gd name="T17" fmla="*/ 629 h 1046"/>
              <a:gd name="T18" fmla="*/ 528 w 953"/>
              <a:gd name="T19" fmla="*/ 714 h 1046"/>
              <a:gd name="T20" fmla="*/ 618 w 953"/>
              <a:gd name="T21" fmla="*/ 822 h 1046"/>
              <a:gd name="T22" fmla="*/ 780 w 953"/>
              <a:gd name="T23" fmla="*/ 955 h 1046"/>
              <a:gd name="T24" fmla="*/ 947 w 953"/>
              <a:gd name="T25" fmla="*/ 986 h 1046"/>
              <a:gd name="T26" fmla="*/ 953 w 953"/>
              <a:gd name="T27" fmla="*/ 1046 h 1046"/>
              <a:gd name="T28" fmla="*/ 0 w 953"/>
              <a:gd name="T29" fmla="*/ 1043 h 10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53" h="1046">
                <a:moveTo>
                  <a:pt x="0" y="1043"/>
                </a:moveTo>
                <a:lnTo>
                  <a:pt x="0" y="0"/>
                </a:lnTo>
                <a:lnTo>
                  <a:pt x="96" y="38"/>
                </a:lnTo>
                <a:lnTo>
                  <a:pt x="192" y="139"/>
                </a:lnTo>
                <a:lnTo>
                  <a:pt x="264" y="240"/>
                </a:lnTo>
                <a:lnTo>
                  <a:pt x="330" y="360"/>
                </a:lnTo>
                <a:lnTo>
                  <a:pt x="360" y="438"/>
                </a:lnTo>
                <a:lnTo>
                  <a:pt x="414" y="522"/>
                </a:lnTo>
                <a:lnTo>
                  <a:pt x="462" y="629"/>
                </a:lnTo>
                <a:lnTo>
                  <a:pt x="528" y="714"/>
                </a:lnTo>
                <a:lnTo>
                  <a:pt x="618" y="822"/>
                </a:lnTo>
                <a:lnTo>
                  <a:pt x="780" y="955"/>
                </a:lnTo>
                <a:lnTo>
                  <a:pt x="947" y="986"/>
                </a:lnTo>
                <a:lnTo>
                  <a:pt x="953" y="1046"/>
                </a:lnTo>
                <a:lnTo>
                  <a:pt x="0" y="1043"/>
                </a:lnTo>
                <a:close/>
              </a:path>
            </a:pathLst>
          </a:custGeom>
          <a:solidFill>
            <a:srgbClr val="FDE0BD"/>
          </a:solidFill>
          <a:ln w="12700" cap="flat" cmpd="sng">
            <a:solidFill>
              <a:srgbClr val="C1BAF8"/>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 name="Freeform 3">
            <a:extLst>
              <a:ext uri="{FF2B5EF4-FFF2-40B4-BE49-F238E27FC236}">
                <a16:creationId xmlns:a16="http://schemas.microsoft.com/office/drawing/2014/main" id="{D231FB7D-38D3-6743-97E7-53B941582D63}"/>
              </a:ext>
            </a:extLst>
          </p:cNvPr>
          <p:cNvSpPr>
            <a:spLocks/>
          </p:cNvSpPr>
          <p:nvPr/>
        </p:nvSpPr>
        <p:spPr bwMode="auto">
          <a:xfrm>
            <a:off x="2362200" y="2954603"/>
            <a:ext cx="1076325" cy="1638300"/>
          </a:xfrm>
          <a:custGeom>
            <a:avLst/>
            <a:gdLst>
              <a:gd name="T0" fmla="*/ 0 w 678"/>
              <a:gd name="T1" fmla="*/ 1032 h 1032"/>
              <a:gd name="T2" fmla="*/ 0 w 678"/>
              <a:gd name="T3" fmla="*/ 0 h 1032"/>
              <a:gd name="T4" fmla="*/ 96 w 678"/>
              <a:gd name="T5" fmla="*/ 36 h 1032"/>
              <a:gd name="T6" fmla="*/ 210 w 678"/>
              <a:gd name="T7" fmla="*/ 156 h 1032"/>
              <a:gd name="T8" fmla="*/ 282 w 678"/>
              <a:gd name="T9" fmla="*/ 288 h 1032"/>
              <a:gd name="T10" fmla="*/ 366 w 678"/>
              <a:gd name="T11" fmla="*/ 432 h 1032"/>
              <a:gd name="T12" fmla="*/ 420 w 678"/>
              <a:gd name="T13" fmla="*/ 540 h 1032"/>
              <a:gd name="T14" fmla="*/ 474 w 678"/>
              <a:gd name="T15" fmla="*/ 624 h 1032"/>
              <a:gd name="T16" fmla="*/ 528 w 678"/>
              <a:gd name="T17" fmla="*/ 720 h 1032"/>
              <a:gd name="T18" fmla="*/ 568 w 678"/>
              <a:gd name="T19" fmla="*/ 780 h 1032"/>
              <a:gd name="T20" fmla="*/ 647 w 678"/>
              <a:gd name="T21" fmla="*/ 852 h 1032"/>
              <a:gd name="T22" fmla="*/ 678 w 678"/>
              <a:gd name="T23" fmla="*/ 870 h 1032"/>
              <a:gd name="T24" fmla="*/ 678 w 678"/>
              <a:gd name="T25" fmla="*/ 1032 h 1032"/>
              <a:gd name="T26" fmla="*/ 0 w 678"/>
              <a:gd name="T27" fmla="*/ 1032 h 10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78" h="1032">
                <a:moveTo>
                  <a:pt x="0" y="1032"/>
                </a:moveTo>
                <a:lnTo>
                  <a:pt x="0" y="0"/>
                </a:lnTo>
                <a:lnTo>
                  <a:pt x="96" y="36"/>
                </a:lnTo>
                <a:lnTo>
                  <a:pt x="210" y="156"/>
                </a:lnTo>
                <a:lnTo>
                  <a:pt x="282" y="288"/>
                </a:lnTo>
                <a:lnTo>
                  <a:pt x="366" y="432"/>
                </a:lnTo>
                <a:lnTo>
                  <a:pt x="420" y="540"/>
                </a:lnTo>
                <a:lnTo>
                  <a:pt x="474" y="624"/>
                </a:lnTo>
                <a:lnTo>
                  <a:pt x="528" y="720"/>
                </a:lnTo>
                <a:lnTo>
                  <a:pt x="568" y="780"/>
                </a:lnTo>
                <a:lnTo>
                  <a:pt x="647" y="852"/>
                </a:lnTo>
                <a:lnTo>
                  <a:pt x="678" y="870"/>
                </a:lnTo>
                <a:lnTo>
                  <a:pt x="678" y="1032"/>
                </a:lnTo>
                <a:lnTo>
                  <a:pt x="0" y="1032"/>
                </a:lnTo>
                <a:close/>
              </a:path>
            </a:pathLst>
          </a:custGeom>
          <a:solidFill>
            <a:srgbClr val="CCFFCC"/>
          </a:solidFill>
          <a:ln w="12700" cap="flat" cmpd="sng">
            <a:solidFill>
              <a:srgbClr val="CCFFCC"/>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 name="Freeform 8">
            <a:extLst>
              <a:ext uri="{FF2B5EF4-FFF2-40B4-BE49-F238E27FC236}">
                <a16:creationId xmlns:a16="http://schemas.microsoft.com/office/drawing/2014/main" id="{5D52C461-2B1A-A540-B427-BD487D2E4049}"/>
              </a:ext>
            </a:extLst>
          </p:cNvPr>
          <p:cNvSpPr>
            <a:spLocks/>
          </p:cNvSpPr>
          <p:nvPr/>
        </p:nvSpPr>
        <p:spPr bwMode="auto">
          <a:xfrm>
            <a:off x="5324475" y="2932378"/>
            <a:ext cx="1535113" cy="1670050"/>
          </a:xfrm>
          <a:custGeom>
            <a:avLst/>
            <a:gdLst>
              <a:gd name="T0" fmla="*/ 967 w 967"/>
              <a:gd name="T1" fmla="*/ 1038 h 1052"/>
              <a:gd name="T2" fmla="*/ 967 w 967"/>
              <a:gd name="T3" fmla="*/ 0 h 1052"/>
              <a:gd name="T4" fmla="*/ 871 w 967"/>
              <a:gd name="T5" fmla="*/ 78 h 1052"/>
              <a:gd name="T6" fmla="*/ 775 w 967"/>
              <a:gd name="T7" fmla="*/ 174 h 1052"/>
              <a:gd name="T8" fmla="*/ 709 w 967"/>
              <a:gd name="T9" fmla="*/ 312 h 1052"/>
              <a:gd name="T10" fmla="*/ 631 w 967"/>
              <a:gd name="T11" fmla="*/ 462 h 1052"/>
              <a:gd name="T12" fmla="*/ 583 w 967"/>
              <a:gd name="T13" fmla="*/ 558 h 1052"/>
              <a:gd name="T14" fmla="*/ 505 w 967"/>
              <a:gd name="T15" fmla="*/ 642 h 1052"/>
              <a:gd name="T16" fmla="*/ 439 w 967"/>
              <a:gd name="T17" fmla="*/ 750 h 1052"/>
              <a:gd name="T18" fmla="*/ 343 w 967"/>
              <a:gd name="T19" fmla="*/ 858 h 1052"/>
              <a:gd name="T20" fmla="*/ 187 w 967"/>
              <a:gd name="T21" fmla="*/ 954 h 1052"/>
              <a:gd name="T22" fmla="*/ 0 w 967"/>
              <a:gd name="T23" fmla="*/ 992 h 1052"/>
              <a:gd name="T24" fmla="*/ 6 w 967"/>
              <a:gd name="T25" fmla="*/ 1052 h 1052"/>
              <a:gd name="T26" fmla="*/ 967 w 967"/>
              <a:gd name="T27" fmla="*/ 1038 h 10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67" h="1052">
                <a:moveTo>
                  <a:pt x="967" y="1038"/>
                </a:moveTo>
                <a:lnTo>
                  <a:pt x="967" y="0"/>
                </a:lnTo>
                <a:lnTo>
                  <a:pt x="871" y="78"/>
                </a:lnTo>
                <a:lnTo>
                  <a:pt x="775" y="174"/>
                </a:lnTo>
                <a:lnTo>
                  <a:pt x="709" y="312"/>
                </a:lnTo>
                <a:lnTo>
                  <a:pt x="631" y="462"/>
                </a:lnTo>
                <a:lnTo>
                  <a:pt x="583" y="558"/>
                </a:lnTo>
                <a:lnTo>
                  <a:pt x="505" y="642"/>
                </a:lnTo>
                <a:lnTo>
                  <a:pt x="439" y="750"/>
                </a:lnTo>
                <a:lnTo>
                  <a:pt x="343" y="858"/>
                </a:lnTo>
                <a:lnTo>
                  <a:pt x="187" y="954"/>
                </a:lnTo>
                <a:lnTo>
                  <a:pt x="0" y="992"/>
                </a:lnTo>
                <a:lnTo>
                  <a:pt x="6" y="1052"/>
                </a:lnTo>
                <a:lnTo>
                  <a:pt x="967" y="1038"/>
                </a:lnTo>
                <a:close/>
              </a:path>
            </a:pathLst>
          </a:custGeom>
          <a:solidFill>
            <a:srgbClr val="FDE0BD"/>
          </a:solidFill>
          <a:ln w="12700" cap="flat" cmpd="sng">
            <a:solidFill>
              <a:srgbClr val="C1BAF8"/>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2" name="Freeform 9">
            <a:extLst>
              <a:ext uri="{FF2B5EF4-FFF2-40B4-BE49-F238E27FC236}">
                <a16:creationId xmlns:a16="http://schemas.microsoft.com/office/drawing/2014/main" id="{D5C568E2-2D89-0549-840A-438562CE775D}"/>
              </a:ext>
            </a:extLst>
          </p:cNvPr>
          <p:cNvSpPr>
            <a:spLocks/>
          </p:cNvSpPr>
          <p:nvPr/>
        </p:nvSpPr>
        <p:spPr bwMode="auto">
          <a:xfrm>
            <a:off x="6894513" y="2935553"/>
            <a:ext cx="1635125" cy="1573213"/>
          </a:xfrm>
          <a:custGeom>
            <a:avLst/>
            <a:gdLst>
              <a:gd name="T0" fmla="*/ 1029 w 1030"/>
              <a:gd name="T1" fmla="*/ 990 h 991"/>
              <a:gd name="T2" fmla="*/ 921 w 1030"/>
              <a:gd name="T3" fmla="*/ 980 h 991"/>
              <a:gd name="T4" fmla="*/ 866 w 1030"/>
              <a:gd name="T5" fmla="*/ 967 h 991"/>
              <a:gd name="T6" fmla="*/ 813 w 1030"/>
              <a:gd name="T7" fmla="*/ 952 h 991"/>
              <a:gd name="T8" fmla="*/ 758 w 1030"/>
              <a:gd name="T9" fmla="*/ 929 h 991"/>
              <a:gd name="T10" fmla="*/ 703 w 1030"/>
              <a:gd name="T11" fmla="*/ 897 h 991"/>
              <a:gd name="T12" fmla="*/ 651 w 1030"/>
              <a:gd name="T13" fmla="*/ 857 h 991"/>
              <a:gd name="T14" fmla="*/ 541 w 1030"/>
              <a:gd name="T15" fmla="*/ 743 h 991"/>
              <a:gd name="T16" fmla="*/ 433 w 1030"/>
              <a:gd name="T17" fmla="*/ 581 h 991"/>
              <a:gd name="T18" fmla="*/ 325 w 1030"/>
              <a:gd name="T19" fmla="*/ 386 h 991"/>
              <a:gd name="T20" fmla="*/ 270 w 1030"/>
              <a:gd name="T21" fmla="*/ 287 h 991"/>
              <a:gd name="T22" fmla="*/ 215 w 1030"/>
              <a:gd name="T23" fmla="*/ 196 h 991"/>
              <a:gd name="T24" fmla="*/ 163 w 1030"/>
              <a:gd name="T25" fmla="*/ 116 h 991"/>
              <a:gd name="T26" fmla="*/ 108 w 1030"/>
              <a:gd name="T27" fmla="*/ 53 h 991"/>
              <a:gd name="T28" fmla="*/ 53 w 1030"/>
              <a:gd name="T29" fmla="*/ 13 h 991"/>
              <a:gd name="T30" fmla="*/ 0 w 1030"/>
              <a:gd name="T31" fmla="*/ 0 h 9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30" h="991">
                <a:moveTo>
                  <a:pt x="1029" y="990"/>
                </a:moveTo>
                <a:lnTo>
                  <a:pt x="921" y="980"/>
                </a:lnTo>
                <a:lnTo>
                  <a:pt x="866" y="967"/>
                </a:lnTo>
                <a:lnTo>
                  <a:pt x="813" y="952"/>
                </a:lnTo>
                <a:lnTo>
                  <a:pt x="758" y="929"/>
                </a:lnTo>
                <a:lnTo>
                  <a:pt x="703" y="897"/>
                </a:lnTo>
                <a:lnTo>
                  <a:pt x="651" y="857"/>
                </a:lnTo>
                <a:lnTo>
                  <a:pt x="541" y="743"/>
                </a:lnTo>
                <a:lnTo>
                  <a:pt x="433" y="581"/>
                </a:lnTo>
                <a:lnTo>
                  <a:pt x="325" y="386"/>
                </a:lnTo>
                <a:lnTo>
                  <a:pt x="270" y="287"/>
                </a:lnTo>
                <a:lnTo>
                  <a:pt x="215" y="196"/>
                </a:lnTo>
                <a:lnTo>
                  <a:pt x="163" y="116"/>
                </a:lnTo>
                <a:lnTo>
                  <a:pt x="108" y="53"/>
                </a:lnTo>
                <a:lnTo>
                  <a:pt x="53" y="13"/>
                </a:lnTo>
                <a:lnTo>
                  <a:pt x="0" y="0"/>
                </a:lnTo>
              </a:path>
            </a:pathLst>
          </a:custGeom>
          <a:noFill/>
          <a:ln w="50800" cap="rnd" cmpd="sng">
            <a:solidFill>
              <a:schemeClr val="hlink"/>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3" name="Freeform 10">
            <a:extLst>
              <a:ext uri="{FF2B5EF4-FFF2-40B4-BE49-F238E27FC236}">
                <a16:creationId xmlns:a16="http://schemas.microsoft.com/office/drawing/2014/main" id="{F7756509-C5C5-7E45-A0E6-D7F2CFECD32A}"/>
              </a:ext>
            </a:extLst>
          </p:cNvPr>
          <p:cNvSpPr>
            <a:spLocks/>
          </p:cNvSpPr>
          <p:nvPr/>
        </p:nvSpPr>
        <p:spPr bwMode="auto">
          <a:xfrm>
            <a:off x="5257800" y="2935553"/>
            <a:ext cx="1638300" cy="1573213"/>
          </a:xfrm>
          <a:custGeom>
            <a:avLst/>
            <a:gdLst>
              <a:gd name="T0" fmla="*/ 0 w 1032"/>
              <a:gd name="T1" fmla="*/ 990 h 991"/>
              <a:gd name="T2" fmla="*/ 108 w 1032"/>
              <a:gd name="T3" fmla="*/ 980 h 991"/>
              <a:gd name="T4" fmla="*/ 163 w 1032"/>
              <a:gd name="T5" fmla="*/ 967 h 991"/>
              <a:gd name="T6" fmla="*/ 218 w 1032"/>
              <a:gd name="T7" fmla="*/ 952 h 991"/>
              <a:gd name="T8" fmla="*/ 271 w 1032"/>
              <a:gd name="T9" fmla="*/ 929 h 991"/>
              <a:gd name="T10" fmla="*/ 326 w 1032"/>
              <a:gd name="T11" fmla="*/ 897 h 991"/>
              <a:gd name="T12" fmla="*/ 381 w 1032"/>
              <a:gd name="T13" fmla="*/ 857 h 991"/>
              <a:gd name="T14" fmla="*/ 488 w 1032"/>
              <a:gd name="T15" fmla="*/ 743 h 991"/>
              <a:gd name="T16" fmla="*/ 596 w 1032"/>
              <a:gd name="T17" fmla="*/ 581 h 991"/>
              <a:gd name="T18" fmla="*/ 706 w 1032"/>
              <a:gd name="T19" fmla="*/ 386 h 991"/>
              <a:gd name="T20" fmla="*/ 759 w 1032"/>
              <a:gd name="T21" fmla="*/ 287 h 991"/>
              <a:gd name="T22" fmla="*/ 814 w 1032"/>
              <a:gd name="T23" fmla="*/ 196 h 991"/>
              <a:gd name="T24" fmla="*/ 868 w 1032"/>
              <a:gd name="T25" fmla="*/ 116 h 991"/>
              <a:gd name="T26" fmla="*/ 921 w 1032"/>
              <a:gd name="T27" fmla="*/ 53 h 991"/>
              <a:gd name="T28" fmla="*/ 976 w 1032"/>
              <a:gd name="T29" fmla="*/ 13 h 991"/>
              <a:gd name="T30" fmla="*/ 1031 w 1032"/>
              <a:gd name="T31" fmla="*/ 0 h 9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32" h="991">
                <a:moveTo>
                  <a:pt x="0" y="990"/>
                </a:moveTo>
                <a:lnTo>
                  <a:pt x="108" y="980"/>
                </a:lnTo>
                <a:lnTo>
                  <a:pt x="163" y="967"/>
                </a:lnTo>
                <a:lnTo>
                  <a:pt x="218" y="952"/>
                </a:lnTo>
                <a:lnTo>
                  <a:pt x="271" y="929"/>
                </a:lnTo>
                <a:lnTo>
                  <a:pt x="326" y="897"/>
                </a:lnTo>
                <a:lnTo>
                  <a:pt x="381" y="857"/>
                </a:lnTo>
                <a:lnTo>
                  <a:pt x="488" y="743"/>
                </a:lnTo>
                <a:lnTo>
                  <a:pt x="596" y="581"/>
                </a:lnTo>
                <a:lnTo>
                  <a:pt x="706" y="386"/>
                </a:lnTo>
                <a:lnTo>
                  <a:pt x="759" y="287"/>
                </a:lnTo>
                <a:lnTo>
                  <a:pt x="814" y="196"/>
                </a:lnTo>
                <a:lnTo>
                  <a:pt x="868" y="116"/>
                </a:lnTo>
                <a:lnTo>
                  <a:pt x="921" y="53"/>
                </a:lnTo>
                <a:lnTo>
                  <a:pt x="976" y="13"/>
                </a:lnTo>
                <a:lnTo>
                  <a:pt x="1031" y="0"/>
                </a:lnTo>
              </a:path>
            </a:pathLst>
          </a:custGeom>
          <a:noFill/>
          <a:ln w="50800" cap="rnd" cmpd="sng">
            <a:solidFill>
              <a:schemeClr val="hlink"/>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4" name="Freeform 11">
            <a:extLst>
              <a:ext uri="{FF2B5EF4-FFF2-40B4-BE49-F238E27FC236}">
                <a16:creationId xmlns:a16="http://schemas.microsoft.com/office/drawing/2014/main" id="{3B811910-E124-6142-AA3D-59AB75B5852F}"/>
              </a:ext>
            </a:extLst>
          </p:cNvPr>
          <p:cNvSpPr>
            <a:spLocks/>
          </p:cNvSpPr>
          <p:nvPr/>
        </p:nvSpPr>
        <p:spPr bwMode="auto">
          <a:xfrm>
            <a:off x="5240338" y="4591316"/>
            <a:ext cx="3289300" cy="7937"/>
          </a:xfrm>
          <a:custGeom>
            <a:avLst/>
            <a:gdLst>
              <a:gd name="T0" fmla="*/ 0 w 2072"/>
              <a:gd name="T1" fmla="*/ 5 h 5"/>
              <a:gd name="T2" fmla="*/ 12 w 2072"/>
              <a:gd name="T3" fmla="*/ 0 h 5"/>
              <a:gd name="T4" fmla="*/ 2072 w 2072"/>
              <a:gd name="T5" fmla="*/ 0 h 5"/>
            </a:gdLst>
            <a:ahLst/>
            <a:cxnLst>
              <a:cxn ang="0">
                <a:pos x="T0" y="T1"/>
              </a:cxn>
              <a:cxn ang="0">
                <a:pos x="T2" y="T3"/>
              </a:cxn>
              <a:cxn ang="0">
                <a:pos x="T4" y="T5"/>
              </a:cxn>
            </a:cxnLst>
            <a:rect l="0" t="0" r="r" b="b"/>
            <a:pathLst>
              <a:path w="2072" h="5">
                <a:moveTo>
                  <a:pt x="0" y="5"/>
                </a:moveTo>
                <a:lnTo>
                  <a:pt x="12" y="0"/>
                </a:lnTo>
                <a:lnTo>
                  <a:pt x="2072" y="0"/>
                </a:lnTo>
              </a:path>
            </a:pathLst>
          </a:custGeom>
          <a:noFill/>
          <a:ln w="508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 name="Freeform 12">
            <a:extLst>
              <a:ext uri="{FF2B5EF4-FFF2-40B4-BE49-F238E27FC236}">
                <a16:creationId xmlns:a16="http://schemas.microsoft.com/office/drawing/2014/main" id="{2486FA3D-85AE-1D4A-96AC-3BC54E2D36F8}"/>
              </a:ext>
            </a:extLst>
          </p:cNvPr>
          <p:cNvSpPr>
            <a:spLocks/>
          </p:cNvSpPr>
          <p:nvPr/>
        </p:nvSpPr>
        <p:spPr bwMode="auto">
          <a:xfrm>
            <a:off x="1295400" y="2954603"/>
            <a:ext cx="1066800" cy="1657350"/>
          </a:xfrm>
          <a:custGeom>
            <a:avLst/>
            <a:gdLst>
              <a:gd name="T0" fmla="*/ 666 w 666"/>
              <a:gd name="T1" fmla="*/ 1044 h 1044"/>
              <a:gd name="T2" fmla="*/ 666 w 666"/>
              <a:gd name="T3" fmla="*/ 0 h 1044"/>
              <a:gd name="T4" fmla="*/ 576 w 666"/>
              <a:gd name="T5" fmla="*/ 60 h 1044"/>
              <a:gd name="T6" fmla="*/ 474 w 666"/>
              <a:gd name="T7" fmla="*/ 180 h 1044"/>
              <a:gd name="T8" fmla="*/ 426 w 666"/>
              <a:gd name="T9" fmla="*/ 324 h 1044"/>
              <a:gd name="T10" fmla="*/ 330 w 666"/>
              <a:gd name="T11" fmla="*/ 468 h 1044"/>
              <a:gd name="T12" fmla="*/ 282 w 666"/>
              <a:gd name="T13" fmla="*/ 564 h 1044"/>
              <a:gd name="T14" fmla="*/ 210 w 666"/>
              <a:gd name="T15" fmla="*/ 660 h 1044"/>
              <a:gd name="T16" fmla="*/ 138 w 666"/>
              <a:gd name="T17" fmla="*/ 756 h 1044"/>
              <a:gd name="T18" fmla="*/ 108 w 666"/>
              <a:gd name="T19" fmla="*/ 792 h 1044"/>
              <a:gd name="T20" fmla="*/ 30 w 666"/>
              <a:gd name="T21" fmla="*/ 864 h 1044"/>
              <a:gd name="T22" fmla="*/ 0 w 666"/>
              <a:gd name="T23" fmla="*/ 882 h 1044"/>
              <a:gd name="T24" fmla="*/ 0 w 666"/>
              <a:gd name="T25" fmla="*/ 1044 h 1044"/>
              <a:gd name="T26" fmla="*/ 666 w 666"/>
              <a:gd name="T27" fmla="*/ 1044 h 10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66" h="1044">
                <a:moveTo>
                  <a:pt x="666" y="1044"/>
                </a:moveTo>
                <a:lnTo>
                  <a:pt x="666" y="0"/>
                </a:lnTo>
                <a:lnTo>
                  <a:pt x="576" y="60"/>
                </a:lnTo>
                <a:lnTo>
                  <a:pt x="474" y="180"/>
                </a:lnTo>
                <a:lnTo>
                  <a:pt x="426" y="324"/>
                </a:lnTo>
                <a:lnTo>
                  <a:pt x="330" y="468"/>
                </a:lnTo>
                <a:lnTo>
                  <a:pt x="282" y="564"/>
                </a:lnTo>
                <a:lnTo>
                  <a:pt x="210" y="660"/>
                </a:lnTo>
                <a:lnTo>
                  <a:pt x="138" y="756"/>
                </a:lnTo>
                <a:lnTo>
                  <a:pt x="108" y="792"/>
                </a:lnTo>
                <a:lnTo>
                  <a:pt x="30" y="864"/>
                </a:lnTo>
                <a:lnTo>
                  <a:pt x="0" y="882"/>
                </a:lnTo>
                <a:lnTo>
                  <a:pt x="0" y="1044"/>
                </a:lnTo>
                <a:lnTo>
                  <a:pt x="666" y="1044"/>
                </a:lnTo>
                <a:close/>
              </a:path>
            </a:pathLst>
          </a:custGeom>
          <a:solidFill>
            <a:srgbClr val="CCFFCC"/>
          </a:solidFill>
          <a:ln w="12700" cap="flat" cmpd="sng">
            <a:solidFill>
              <a:srgbClr val="CCFFCC"/>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6" name="Line 13">
            <a:extLst>
              <a:ext uri="{FF2B5EF4-FFF2-40B4-BE49-F238E27FC236}">
                <a16:creationId xmlns:a16="http://schemas.microsoft.com/office/drawing/2014/main" id="{73C167BC-5623-C94C-9988-9B57F2B652A2}"/>
              </a:ext>
            </a:extLst>
          </p:cNvPr>
          <p:cNvSpPr>
            <a:spLocks noChangeShapeType="1"/>
          </p:cNvSpPr>
          <p:nvPr/>
        </p:nvSpPr>
        <p:spPr bwMode="auto">
          <a:xfrm>
            <a:off x="2362200" y="2935553"/>
            <a:ext cx="0" cy="1676400"/>
          </a:xfrm>
          <a:prstGeom prst="line">
            <a:avLst/>
          </a:prstGeom>
          <a:noFill/>
          <a:ln w="12700"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 name="Freeform 14">
            <a:extLst>
              <a:ext uri="{FF2B5EF4-FFF2-40B4-BE49-F238E27FC236}">
                <a16:creationId xmlns:a16="http://schemas.microsoft.com/office/drawing/2014/main" id="{4086F0F2-5AC2-2440-AC37-BA085FDA15C6}"/>
              </a:ext>
            </a:extLst>
          </p:cNvPr>
          <p:cNvSpPr>
            <a:spLocks/>
          </p:cNvSpPr>
          <p:nvPr/>
        </p:nvSpPr>
        <p:spPr bwMode="auto">
          <a:xfrm>
            <a:off x="2397125" y="2967303"/>
            <a:ext cx="1635125" cy="1573213"/>
          </a:xfrm>
          <a:custGeom>
            <a:avLst/>
            <a:gdLst>
              <a:gd name="T0" fmla="*/ 1029 w 1030"/>
              <a:gd name="T1" fmla="*/ 990 h 991"/>
              <a:gd name="T2" fmla="*/ 921 w 1030"/>
              <a:gd name="T3" fmla="*/ 980 h 991"/>
              <a:gd name="T4" fmla="*/ 866 w 1030"/>
              <a:gd name="T5" fmla="*/ 967 h 991"/>
              <a:gd name="T6" fmla="*/ 813 w 1030"/>
              <a:gd name="T7" fmla="*/ 952 h 991"/>
              <a:gd name="T8" fmla="*/ 758 w 1030"/>
              <a:gd name="T9" fmla="*/ 929 h 991"/>
              <a:gd name="T10" fmla="*/ 703 w 1030"/>
              <a:gd name="T11" fmla="*/ 897 h 991"/>
              <a:gd name="T12" fmla="*/ 651 w 1030"/>
              <a:gd name="T13" fmla="*/ 857 h 991"/>
              <a:gd name="T14" fmla="*/ 541 w 1030"/>
              <a:gd name="T15" fmla="*/ 743 h 991"/>
              <a:gd name="T16" fmla="*/ 433 w 1030"/>
              <a:gd name="T17" fmla="*/ 581 h 991"/>
              <a:gd name="T18" fmla="*/ 325 w 1030"/>
              <a:gd name="T19" fmla="*/ 386 h 991"/>
              <a:gd name="T20" fmla="*/ 270 w 1030"/>
              <a:gd name="T21" fmla="*/ 287 h 991"/>
              <a:gd name="T22" fmla="*/ 215 w 1030"/>
              <a:gd name="T23" fmla="*/ 196 h 991"/>
              <a:gd name="T24" fmla="*/ 163 w 1030"/>
              <a:gd name="T25" fmla="*/ 116 h 991"/>
              <a:gd name="T26" fmla="*/ 108 w 1030"/>
              <a:gd name="T27" fmla="*/ 53 h 991"/>
              <a:gd name="T28" fmla="*/ 53 w 1030"/>
              <a:gd name="T29" fmla="*/ 13 h 991"/>
              <a:gd name="T30" fmla="*/ 0 w 1030"/>
              <a:gd name="T31" fmla="*/ 0 h 9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30" h="991">
                <a:moveTo>
                  <a:pt x="1029" y="990"/>
                </a:moveTo>
                <a:lnTo>
                  <a:pt x="921" y="980"/>
                </a:lnTo>
                <a:lnTo>
                  <a:pt x="866" y="967"/>
                </a:lnTo>
                <a:lnTo>
                  <a:pt x="813" y="952"/>
                </a:lnTo>
                <a:lnTo>
                  <a:pt x="758" y="929"/>
                </a:lnTo>
                <a:lnTo>
                  <a:pt x="703" y="897"/>
                </a:lnTo>
                <a:lnTo>
                  <a:pt x="651" y="857"/>
                </a:lnTo>
                <a:lnTo>
                  <a:pt x="541" y="743"/>
                </a:lnTo>
                <a:lnTo>
                  <a:pt x="433" y="581"/>
                </a:lnTo>
                <a:lnTo>
                  <a:pt x="325" y="386"/>
                </a:lnTo>
                <a:lnTo>
                  <a:pt x="270" y="287"/>
                </a:lnTo>
                <a:lnTo>
                  <a:pt x="215" y="196"/>
                </a:lnTo>
                <a:lnTo>
                  <a:pt x="163" y="116"/>
                </a:lnTo>
                <a:lnTo>
                  <a:pt x="108" y="53"/>
                </a:lnTo>
                <a:lnTo>
                  <a:pt x="53" y="13"/>
                </a:lnTo>
                <a:lnTo>
                  <a:pt x="0" y="0"/>
                </a:lnTo>
              </a:path>
            </a:pathLst>
          </a:custGeom>
          <a:noFill/>
          <a:ln w="50800" cap="rnd" cmpd="sng">
            <a:solidFill>
              <a:schemeClr val="hlink"/>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8" name="Freeform 15">
            <a:extLst>
              <a:ext uri="{FF2B5EF4-FFF2-40B4-BE49-F238E27FC236}">
                <a16:creationId xmlns:a16="http://schemas.microsoft.com/office/drawing/2014/main" id="{5C5EDA85-0078-FE44-A117-3D1E8D0E6464}"/>
              </a:ext>
            </a:extLst>
          </p:cNvPr>
          <p:cNvSpPr>
            <a:spLocks/>
          </p:cNvSpPr>
          <p:nvPr/>
        </p:nvSpPr>
        <p:spPr bwMode="auto">
          <a:xfrm>
            <a:off x="746125" y="2967303"/>
            <a:ext cx="1652588" cy="1573213"/>
          </a:xfrm>
          <a:custGeom>
            <a:avLst/>
            <a:gdLst>
              <a:gd name="T0" fmla="*/ 0 w 1032"/>
              <a:gd name="T1" fmla="*/ 990 h 991"/>
              <a:gd name="T2" fmla="*/ 108 w 1032"/>
              <a:gd name="T3" fmla="*/ 980 h 991"/>
              <a:gd name="T4" fmla="*/ 163 w 1032"/>
              <a:gd name="T5" fmla="*/ 967 h 991"/>
              <a:gd name="T6" fmla="*/ 218 w 1032"/>
              <a:gd name="T7" fmla="*/ 952 h 991"/>
              <a:gd name="T8" fmla="*/ 271 w 1032"/>
              <a:gd name="T9" fmla="*/ 929 h 991"/>
              <a:gd name="T10" fmla="*/ 326 w 1032"/>
              <a:gd name="T11" fmla="*/ 897 h 991"/>
              <a:gd name="T12" fmla="*/ 381 w 1032"/>
              <a:gd name="T13" fmla="*/ 857 h 991"/>
              <a:gd name="T14" fmla="*/ 488 w 1032"/>
              <a:gd name="T15" fmla="*/ 743 h 991"/>
              <a:gd name="T16" fmla="*/ 596 w 1032"/>
              <a:gd name="T17" fmla="*/ 581 h 991"/>
              <a:gd name="T18" fmla="*/ 706 w 1032"/>
              <a:gd name="T19" fmla="*/ 386 h 991"/>
              <a:gd name="T20" fmla="*/ 759 w 1032"/>
              <a:gd name="T21" fmla="*/ 287 h 991"/>
              <a:gd name="T22" fmla="*/ 814 w 1032"/>
              <a:gd name="T23" fmla="*/ 196 h 991"/>
              <a:gd name="T24" fmla="*/ 868 w 1032"/>
              <a:gd name="T25" fmla="*/ 116 h 991"/>
              <a:gd name="T26" fmla="*/ 921 w 1032"/>
              <a:gd name="T27" fmla="*/ 53 h 991"/>
              <a:gd name="T28" fmla="*/ 976 w 1032"/>
              <a:gd name="T29" fmla="*/ 13 h 991"/>
              <a:gd name="T30" fmla="*/ 1031 w 1032"/>
              <a:gd name="T31" fmla="*/ 0 h 9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32" h="991">
                <a:moveTo>
                  <a:pt x="0" y="990"/>
                </a:moveTo>
                <a:lnTo>
                  <a:pt x="108" y="980"/>
                </a:lnTo>
                <a:lnTo>
                  <a:pt x="163" y="967"/>
                </a:lnTo>
                <a:lnTo>
                  <a:pt x="218" y="952"/>
                </a:lnTo>
                <a:lnTo>
                  <a:pt x="271" y="929"/>
                </a:lnTo>
                <a:lnTo>
                  <a:pt x="326" y="897"/>
                </a:lnTo>
                <a:lnTo>
                  <a:pt x="381" y="857"/>
                </a:lnTo>
                <a:lnTo>
                  <a:pt x="488" y="743"/>
                </a:lnTo>
                <a:lnTo>
                  <a:pt x="596" y="581"/>
                </a:lnTo>
                <a:lnTo>
                  <a:pt x="706" y="386"/>
                </a:lnTo>
                <a:lnTo>
                  <a:pt x="759" y="287"/>
                </a:lnTo>
                <a:lnTo>
                  <a:pt x="814" y="196"/>
                </a:lnTo>
                <a:lnTo>
                  <a:pt x="868" y="116"/>
                </a:lnTo>
                <a:lnTo>
                  <a:pt x="921" y="53"/>
                </a:lnTo>
                <a:lnTo>
                  <a:pt x="976" y="13"/>
                </a:lnTo>
                <a:lnTo>
                  <a:pt x="1031" y="0"/>
                </a:lnTo>
              </a:path>
            </a:pathLst>
          </a:custGeom>
          <a:noFill/>
          <a:ln w="50800" cap="rnd" cmpd="sng">
            <a:solidFill>
              <a:schemeClr val="hlink"/>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9" name="Freeform 16">
            <a:extLst>
              <a:ext uri="{FF2B5EF4-FFF2-40B4-BE49-F238E27FC236}">
                <a16:creationId xmlns:a16="http://schemas.microsoft.com/office/drawing/2014/main" id="{A714AE8D-D967-EC44-9E9E-E34E92EF2C15}"/>
              </a:ext>
            </a:extLst>
          </p:cNvPr>
          <p:cNvSpPr>
            <a:spLocks/>
          </p:cNvSpPr>
          <p:nvPr/>
        </p:nvSpPr>
        <p:spPr bwMode="auto">
          <a:xfrm>
            <a:off x="742950" y="4623066"/>
            <a:ext cx="3289300" cy="7937"/>
          </a:xfrm>
          <a:custGeom>
            <a:avLst/>
            <a:gdLst>
              <a:gd name="T0" fmla="*/ 0 w 2072"/>
              <a:gd name="T1" fmla="*/ 5 h 5"/>
              <a:gd name="T2" fmla="*/ 12 w 2072"/>
              <a:gd name="T3" fmla="*/ 0 h 5"/>
              <a:gd name="T4" fmla="*/ 2072 w 2072"/>
              <a:gd name="T5" fmla="*/ 0 h 5"/>
            </a:gdLst>
            <a:ahLst/>
            <a:cxnLst>
              <a:cxn ang="0">
                <a:pos x="T0" y="T1"/>
              </a:cxn>
              <a:cxn ang="0">
                <a:pos x="T2" y="T3"/>
              </a:cxn>
              <a:cxn ang="0">
                <a:pos x="T4" y="T5"/>
              </a:cxn>
            </a:cxnLst>
            <a:rect l="0" t="0" r="r" b="b"/>
            <a:pathLst>
              <a:path w="2072" h="5">
                <a:moveTo>
                  <a:pt x="0" y="5"/>
                </a:moveTo>
                <a:lnTo>
                  <a:pt x="12" y="0"/>
                </a:lnTo>
                <a:lnTo>
                  <a:pt x="2072" y="0"/>
                </a:lnTo>
              </a:path>
            </a:pathLst>
          </a:custGeom>
          <a:noFill/>
          <a:ln w="508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 name="Line 17">
            <a:extLst>
              <a:ext uri="{FF2B5EF4-FFF2-40B4-BE49-F238E27FC236}">
                <a16:creationId xmlns:a16="http://schemas.microsoft.com/office/drawing/2014/main" id="{BCCA71EE-E5B1-2049-8B9D-D3B214C61F80}"/>
              </a:ext>
            </a:extLst>
          </p:cNvPr>
          <p:cNvSpPr>
            <a:spLocks noChangeShapeType="1"/>
          </p:cNvSpPr>
          <p:nvPr/>
        </p:nvSpPr>
        <p:spPr bwMode="auto">
          <a:xfrm>
            <a:off x="6859588" y="2903803"/>
            <a:ext cx="0" cy="1676400"/>
          </a:xfrm>
          <a:prstGeom prst="line">
            <a:avLst/>
          </a:prstGeom>
          <a:noFill/>
          <a:ln w="12700"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aphicFrame>
        <p:nvGraphicFramePr>
          <p:cNvPr id="31" name="Object 18">
            <a:extLst>
              <a:ext uri="{FF2B5EF4-FFF2-40B4-BE49-F238E27FC236}">
                <a16:creationId xmlns:a16="http://schemas.microsoft.com/office/drawing/2014/main" id="{2A3420C5-FCA1-6840-831A-F2340471D808}"/>
              </a:ext>
            </a:extLst>
          </p:cNvPr>
          <p:cNvGraphicFramePr>
            <a:graphicFrameLocks noChangeAspect="1"/>
          </p:cNvGraphicFramePr>
          <p:nvPr>
            <p:extLst>
              <p:ext uri="{D42A27DB-BD31-4B8C-83A1-F6EECF244321}">
                <p14:modId xmlns:p14="http://schemas.microsoft.com/office/powerpoint/2010/main" val="1955246746"/>
              </p:ext>
            </p:extLst>
          </p:nvPr>
        </p:nvGraphicFramePr>
        <p:xfrm>
          <a:off x="6454775" y="4791341"/>
          <a:ext cx="960438" cy="441325"/>
        </p:xfrm>
        <a:graphic>
          <a:graphicData uri="http://schemas.openxmlformats.org/presentationml/2006/ole">
            <mc:AlternateContent xmlns:mc="http://schemas.openxmlformats.org/markup-compatibility/2006">
              <mc:Choice xmlns:v="urn:schemas-microsoft-com:vml" Requires="v">
                <p:oleObj spid="_x0000_s221359" name="Equation" r:id="rId8" imgW="10236200" imgH="4686300" progId="Equation.3">
                  <p:embed/>
                </p:oleObj>
              </mc:Choice>
              <mc:Fallback>
                <p:oleObj name="Equation" r:id="rId8" imgW="10236200" imgH="4686300" progId="Equation.3">
                  <p:embed/>
                  <p:pic>
                    <p:nvPicPr>
                      <p:cNvPr id="176146" name="Object 18">
                        <a:extLst>
                          <a:ext uri="{FF2B5EF4-FFF2-40B4-BE49-F238E27FC236}">
                            <a16:creationId xmlns:a16="http://schemas.microsoft.com/office/drawing/2014/main" id="{718CA86D-1F40-274C-BFA8-68FF3334CC5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454775" y="4791341"/>
                        <a:ext cx="960438" cy="441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2" name="Line 19">
            <a:extLst>
              <a:ext uri="{FF2B5EF4-FFF2-40B4-BE49-F238E27FC236}">
                <a16:creationId xmlns:a16="http://schemas.microsoft.com/office/drawing/2014/main" id="{E07D8E5A-9F0B-D344-AD76-DFDC744B9FB8}"/>
              </a:ext>
            </a:extLst>
          </p:cNvPr>
          <p:cNvSpPr>
            <a:spLocks noChangeShapeType="1"/>
          </p:cNvSpPr>
          <p:nvPr/>
        </p:nvSpPr>
        <p:spPr bwMode="auto">
          <a:xfrm flipV="1">
            <a:off x="5334000" y="4459553"/>
            <a:ext cx="0" cy="685800"/>
          </a:xfrm>
          <a:prstGeom prst="line">
            <a:avLst/>
          </a:prstGeom>
          <a:noFill/>
          <a:ln w="28575">
            <a:solidFill>
              <a:srgbClr val="9900FF"/>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3" name="Line 20">
            <a:extLst>
              <a:ext uri="{FF2B5EF4-FFF2-40B4-BE49-F238E27FC236}">
                <a16:creationId xmlns:a16="http://schemas.microsoft.com/office/drawing/2014/main" id="{FEFD9ABA-DA97-8C4F-82DD-A9EEEADA84AC}"/>
              </a:ext>
            </a:extLst>
          </p:cNvPr>
          <p:cNvSpPr>
            <a:spLocks noChangeShapeType="1"/>
          </p:cNvSpPr>
          <p:nvPr/>
        </p:nvSpPr>
        <p:spPr bwMode="auto">
          <a:xfrm flipV="1">
            <a:off x="8382000" y="4459553"/>
            <a:ext cx="0" cy="685800"/>
          </a:xfrm>
          <a:prstGeom prst="line">
            <a:avLst/>
          </a:prstGeom>
          <a:noFill/>
          <a:ln w="28575">
            <a:solidFill>
              <a:srgbClr val="9900FF"/>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 name="Line 21">
            <a:extLst>
              <a:ext uri="{FF2B5EF4-FFF2-40B4-BE49-F238E27FC236}">
                <a16:creationId xmlns:a16="http://schemas.microsoft.com/office/drawing/2014/main" id="{60550A8B-8C21-2E45-AF76-37338A67E3E3}"/>
              </a:ext>
            </a:extLst>
          </p:cNvPr>
          <p:cNvSpPr>
            <a:spLocks noChangeShapeType="1"/>
          </p:cNvSpPr>
          <p:nvPr/>
        </p:nvSpPr>
        <p:spPr bwMode="auto">
          <a:xfrm flipH="1">
            <a:off x="5334000" y="4992953"/>
            <a:ext cx="990600" cy="0"/>
          </a:xfrm>
          <a:prstGeom prst="line">
            <a:avLst/>
          </a:prstGeom>
          <a:noFill/>
          <a:ln w="12700">
            <a:solidFill>
              <a:srgbClr val="99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 name="Line 22">
            <a:extLst>
              <a:ext uri="{FF2B5EF4-FFF2-40B4-BE49-F238E27FC236}">
                <a16:creationId xmlns:a16="http://schemas.microsoft.com/office/drawing/2014/main" id="{AEF4A909-A812-4D4B-A6EA-20E8142EE198}"/>
              </a:ext>
            </a:extLst>
          </p:cNvPr>
          <p:cNvSpPr>
            <a:spLocks noChangeShapeType="1"/>
          </p:cNvSpPr>
          <p:nvPr/>
        </p:nvSpPr>
        <p:spPr bwMode="auto">
          <a:xfrm>
            <a:off x="7543800" y="4992953"/>
            <a:ext cx="838200" cy="0"/>
          </a:xfrm>
          <a:prstGeom prst="line">
            <a:avLst/>
          </a:prstGeom>
          <a:noFill/>
          <a:ln w="12700">
            <a:solidFill>
              <a:srgbClr val="99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6" name="Text Box 23">
            <a:extLst>
              <a:ext uri="{FF2B5EF4-FFF2-40B4-BE49-F238E27FC236}">
                <a16:creationId xmlns:a16="http://schemas.microsoft.com/office/drawing/2014/main" id="{C86C7756-BE8F-3C41-B7F0-0FD58C2AE466}"/>
              </a:ext>
            </a:extLst>
          </p:cNvPr>
          <p:cNvSpPr txBox="1">
            <a:spLocks noChangeArrowheads="1"/>
          </p:cNvSpPr>
          <p:nvPr/>
        </p:nvSpPr>
        <p:spPr bwMode="auto">
          <a:xfrm>
            <a:off x="6400800" y="3849953"/>
            <a:ext cx="1066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spcBef>
                <a:spcPct val="50000"/>
              </a:spcBef>
            </a:pPr>
            <a:r>
              <a:rPr lang="en-US" altLang="en-US"/>
              <a:t>99.7%</a:t>
            </a:r>
          </a:p>
        </p:txBody>
      </p:sp>
      <p:sp>
        <p:nvSpPr>
          <p:cNvPr id="37" name="Text Box 24">
            <a:extLst>
              <a:ext uri="{FF2B5EF4-FFF2-40B4-BE49-F238E27FC236}">
                <a16:creationId xmlns:a16="http://schemas.microsoft.com/office/drawing/2014/main" id="{A4029C7A-8994-124A-A483-CAC9101A0537}"/>
              </a:ext>
            </a:extLst>
          </p:cNvPr>
          <p:cNvSpPr txBox="1">
            <a:spLocks noChangeArrowheads="1"/>
          </p:cNvSpPr>
          <p:nvPr/>
        </p:nvSpPr>
        <p:spPr bwMode="auto">
          <a:xfrm>
            <a:off x="1981200" y="3849953"/>
            <a:ext cx="1066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spcBef>
                <a:spcPct val="50000"/>
              </a:spcBef>
            </a:pPr>
            <a:r>
              <a:rPr lang="en-US" altLang="en-US"/>
              <a:t>95%</a:t>
            </a:r>
          </a:p>
        </p:txBody>
      </p:sp>
      <p:graphicFrame>
        <p:nvGraphicFramePr>
          <p:cNvPr id="38" name="Object 25">
            <a:extLst>
              <a:ext uri="{FF2B5EF4-FFF2-40B4-BE49-F238E27FC236}">
                <a16:creationId xmlns:a16="http://schemas.microsoft.com/office/drawing/2014/main" id="{058BFDFF-5F64-1B4E-A60E-044F8AE27C73}"/>
              </a:ext>
            </a:extLst>
          </p:cNvPr>
          <p:cNvGraphicFramePr>
            <a:graphicFrameLocks noChangeAspect="1"/>
          </p:cNvGraphicFramePr>
          <p:nvPr>
            <p:extLst>
              <p:ext uri="{D42A27DB-BD31-4B8C-83A1-F6EECF244321}">
                <p14:modId xmlns:p14="http://schemas.microsoft.com/office/powerpoint/2010/main" val="2140418859"/>
              </p:ext>
            </p:extLst>
          </p:nvPr>
        </p:nvGraphicFramePr>
        <p:xfrm>
          <a:off x="1985963" y="4791341"/>
          <a:ext cx="960437" cy="441325"/>
        </p:xfrm>
        <a:graphic>
          <a:graphicData uri="http://schemas.openxmlformats.org/presentationml/2006/ole">
            <mc:AlternateContent xmlns:mc="http://schemas.openxmlformats.org/markup-compatibility/2006">
              <mc:Choice xmlns:v="urn:schemas-microsoft-com:vml" Requires="v">
                <p:oleObj spid="_x0000_s221360" name="Equation" r:id="rId10" imgW="10236200" imgH="4686300" progId="Equation.3">
                  <p:embed/>
                </p:oleObj>
              </mc:Choice>
              <mc:Fallback>
                <p:oleObj name="Equation" r:id="rId10" imgW="10236200" imgH="4686300" progId="Equation.3">
                  <p:embed/>
                  <p:pic>
                    <p:nvPicPr>
                      <p:cNvPr id="176153" name="Object 25">
                        <a:extLst>
                          <a:ext uri="{FF2B5EF4-FFF2-40B4-BE49-F238E27FC236}">
                            <a16:creationId xmlns:a16="http://schemas.microsoft.com/office/drawing/2014/main" id="{56D91C30-90D3-5B42-B307-2374E93C207F}"/>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985963" y="4791341"/>
                        <a:ext cx="960437" cy="441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9" name="Line 26">
            <a:extLst>
              <a:ext uri="{FF2B5EF4-FFF2-40B4-BE49-F238E27FC236}">
                <a16:creationId xmlns:a16="http://schemas.microsoft.com/office/drawing/2014/main" id="{1AE07AAF-5B3F-4D49-A3FC-9158CAE3225F}"/>
              </a:ext>
            </a:extLst>
          </p:cNvPr>
          <p:cNvSpPr>
            <a:spLocks noChangeShapeType="1"/>
          </p:cNvSpPr>
          <p:nvPr/>
        </p:nvSpPr>
        <p:spPr bwMode="auto">
          <a:xfrm flipV="1">
            <a:off x="1295400" y="4383353"/>
            <a:ext cx="0" cy="685800"/>
          </a:xfrm>
          <a:prstGeom prst="line">
            <a:avLst/>
          </a:prstGeom>
          <a:noFill/>
          <a:ln w="28575">
            <a:solidFill>
              <a:srgbClr val="9900FF"/>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0" name="Line 27">
            <a:extLst>
              <a:ext uri="{FF2B5EF4-FFF2-40B4-BE49-F238E27FC236}">
                <a16:creationId xmlns:a16="http://schemas.microsoft.com/office/drawing/2014/main" id="{AD8A00E7-67E9-7A48-8745-729FEFF2A8AB}"/>
              </a:ext>
            </a:extLst>
          </p:cNvPr>
          <p:cNvSpPr>
            <a:spLocks noChangeShapeType="1"/>
          </p:cNvSpPr>
          <p:nvPr/>
        </p:nvSpPr>
        <p:spPr bwMode="auto">
          <a:xfrm flipV="1">
            <a:off x="3429000" y="4383353"/>
            <a:ext cx="0" cy="685800"/>
          </a:xfrm>
          <a:prstGeom prst="line">
            <a:avLst/>
          </a:prstGeom>
          <a:noFill/>
          <a:ln w="28575">
            <a:solidFill>
              <a:srgbClr val="9900FF"/>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 name="Line 28">
            <a:extLst>
              <a:ext uri="{FF2B5EF4-FFF2-40B4-BE49-F238E27FC236}">
                <a16:creationId xmlns:a16="http://schemas.microsoft.com/office/drawing/2014/main" id="{3C6D98E5-4D31-AB4B-8257-3701F174B80A}"/>
              </a:ext>
            </a:extLst>
          </p:cNvPr>
          <p:cNvSpPr>
            <a:spLocks noChangeShapeType="1"/>
          </p:cNvSpPr>
          <p:nvPr/>
        </p:nvSpPr>
        <p:spPr bwMode="auto">
          <a:xfrm flipH="1">
            <a:off x="1317625" y="4992953"/>
            <a:ext cx="538163" cy="1588"/>
          </a:xfrm>
          <a:prstGeom prst="line">
            <a:avLst/>
          </a:prstGeom>
          <a:noFill/>
          <a:ln w="12700">
            <a:solidFill>
              <a:srgbClr val="99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 name="Line 29">
            <a:extLst>
              <a:ext uri="{FF2B5EF4-FFF2-40B4-BE49-F238E27FC236}">
                <a16:creationId xmlns:a16="http://schemas.microsoft.com/office/drawing/2014/main" id="{807ECE70-A45B-5541-B7F1-5E747D2637B4}"/>
              </a:ext>
            </a:extLst>
          </p:cNvPr>
          <p:cNvSpPr>
            <a:spLocks noChangeShapeType="1"/>
          </p:cNvSpPr>
          <p:nvPr/>
        </p:nvSpPr>
        <p:spPr bwMode="auto">
          <a:xfrm>
            <a:off x="3048000" y="4992953"/>
            <a:ext cx="381000" cy="0"/>
          </a:xfrm>
          <a:prstGeom prst="line">
            <a:avLst/>
          </a:prstGeom>
          <a:noFill/>
          <a:ln w="12700">
            <a:solidFill>
              <a:srgbClr val="99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extLst>
      <p:ext uri="{BB962C8B-B14F-4D97-AF65-F5344CB8AC3E}">
        <p14:creationId xmlns:p14="http://schemas.microsoft.com/office/powerpoint/2010/main" val="27602122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2">
            <a:extLst>
              <a:ext uri="{FF2B5EF4-FFF2-40B4-BE49-F238E27FC236}">
                <a16:creationId xmlns:a16="http://schemas.microsoft.com/office/drawing/2014/main" id="{85ABBBC4-FD1C-134F-A30E-29F2AA2661BB}"/>
              </a:ext>
            </a:extLst>
          </p:cNvPr>
          <p:cNvSpPr>
            <a:spLocks noGrp="1" noChangeArrowheads="1"/>
          </p:cNvSpPr>
          <p:nvPr>
            <p:ph type="title"/>
          </p:nvPr>
        </p:nvSpPr>
        <p:spPr/>
        <p:txBody>
          <a:bodyPr/>
          <a:lstStyle/>
          <a:p>
            <a:pPr defTabSz="685800">
              <a:lnSpc>
                <a:spcPct val="80000"/>
              </a:lnSpc>
            </a:pPr>
            <a:r>
              <a:rPr lang="en-US" altLang="en-US" sz="4000" dirty="0"/>
              <a:t>Graphical Presentation of Data</a:t>
            </a:r>
          </a:p>
        </p:txBody>
      </p:sp>
      <p:sp>
        <p:nvSpPr>
          <p:cNvPr id="8194" name="Rectangle 3">
            <a:extLst>
              <a:ext uri="{FF2B5EF4-FFF2-40B4-BE49-F238E27FC236}">
                <a16:creationId xmlns:a16="http://schemas.microsoft.com/office/drawing/2014/main" id="{A6F146C6-0286-B44F-BD9B-F8BC6761BF9E}"/>
              </a:ext>
            </a:extLst>
          </p:cNvPr>
          <p:cNvSpPr>
            <a:spLocks noGrp="1" noChangeArrowheads="1"/>
          </p:cNvSpPr>
          <p:nvPr>
            <p:ph type="body" idx="1"/>
          </p:nvPr>
        </p:nvSpPr>
        <p:spPr/>
        <p:txBody>
          <a:bodyPr/>
          <a:lstStyle/>
          <a:p>
            <a:pPr marL="257175" indent="-257175" defTabSz="685800"/>
            <a:r>
              <a:rPr lang="en-US" altLang="en-US" dirty="0">
                <a:solidFill>
                  <a:schemeClr val="tx1"/>
                </a:solidFill>
              </a:rPr>
              <a:t>Data in raw form are usually not easy to use for decision making</a:t>
            </a:r>
          </a:p>
          <a:p>
            <a:pPr marL="257175" indent="-257175" defTabSz="685800"/>
            <a:endParaRPr lang="en-US" altLang="en-US" sz="750" dirty="0">
              <a:solidFill>
                <a:schemeClr val="tx1"/>
              </a:solidFill>
            </a:endParaRPr>
          </a:p>
          <a:p>
            <a:pPr marL="257175" indent="-257175" defTabSz="685800"/>
            <a:r>
              <a:rPr lang="en-US" altLang="en-US" dirty="0">
                <a:solidFill>
                  <a:schemeClr val="tx1"/>
                </a:solidFill>
              </a:rPr>
              <a:t>Some type of organization is needed (table, graph)</a:t>
            </a:r>
          </a:p>
          <a:p>
            <a:pPr marL="857250" lvl="2" indent="-171450" defTabSz="685800">
              <a:buNone/>
            </a:pPr>
            <a:endParaRPr lang="en-US" altLang="en-US" sz="750" dirty="0">
              <a:solidFill>
                <a:schemeClr val="tx1"/>
              </a:solidFill>
            </a:endParaRPr>
          </a:p>
          <a:p>
            <a:pPr marL="257175" indent="-257175" defTabSz="685800"/>
            <a:r>
              <a:rPr lang="en-US" altLang="en-US" dirty="0">
                <a:solidFill>
                  <a:schemeClr val="tx1"/>
                </a:solidFill>
              </a:rPr>
              <a:t>The type of graph to use depends on the variable being summarized.</a:t>
            </a:r>
          </a:p>
          <a:p>
            <a:pPr marL="0" indent="0" defTabSz="685800">
              <a:buNone/>
            </a:pPr>
            <a:endParaRPr lang="en-US" altLang="en-US" sz="2000" dirty="0">
              <a:solidFill>
                <a:schemeClr val="tx1"/>
              </a:solidFill>
            </a:endParaRPr>
          </a:p>
          <a:p>
            <a:pPr eaLnBrk="1" hangingPunct="1">
              <a:lnSpc>
                <a:spcPct val="140000"/>
              </a:lnSpc>
              <a:buFont typeface="Wingdings" pitchFamily="2" charset="2"/>
              <a:buNone/>
            </a:pPr>
            <a:r>
              <a:rPr lang="en-US" altLang="en-US" sz="2000" b="1" dirty="0">
                <a:solidFill>
                  <a:schemeClr val="tx1"/>
                </a:solidFill>
              </a:rPr>
              <a:t>Goals for effective data presentation</a:t>
            </a:r>
            <a:r>
              <a:rPr lang="en-US" altLang="en-US" dirty="0">
                <a:solidFill>
                  <a:schemeClr val="tx1"/>
                </a:solidFill>
              </a:rPr>
              <a:t>:</a:t>
            </a:r>
          </a:p>
          <a:p>
            <a:pPr eaLnBrk="1" hangingPunct="1">
              <a:lnSpc>
                <a:spcPct val="140000"/>
              </a:lnSpc>
              <a:buFont typeface="+mj-lt"/>
              <a:buAutoNum type="arabicPeriod"/>
            </a:pPr>
            <a:r>
              <a:rPr lang="en-US" altLang="en-US" dirty="0">
                <a:solidFill>
                  <a:schemeClr val="tx1"/>
                </a:solidFill>
              </a:rPr>
              <a:t>Present data to display essential information.</a:t>
            </a:r>
          </a:p>
          <a:p>
            <a:pPr eaLnBrk="1" hangingPunct="1">
              <a:lnSpc>
                <a:spcPct val="140000"/>
              </a:lnSpc>
              <a:buFont typeface="+mj-lt"/>
              <a:buAutoNum type="arabicPeriod"/>
            </a:pPr>
            <a:r>
              <a:rPr lang="en-US" altLang="en-US" dirty="0">
                <a:solidFill>
                  <a:schemeClr val="tx1"/>
                </a:solidFill>
              </a:rPr>
              <a:t>Communicate complex ideas clearly and accurately.</a:t>
            </a:r>
          </a:p>
          <a:p>
            <a:pPr eaLnBrk="1" hangingPunct="1">
              <a:lnSpc>
                <a:spcPct val="140000"/>
              </a:lnSpc>
              <a:buFont typeface="+mj-lt"/>
              <a:buAutoNum type="arabicPeriod"/>
            </a:pPr>
            <a:r>
              <a:rPr lang="en-US" altLang="en-US" dirty="0">
                <a:solidFill>
                  <a:schemeClr val="tx1"/>
                </a:solidFill>
              </a:rPr>
              <a:t>Avoid distortion that might convey the wrong message.</a:t>
            </a:r>
          </a:p>
          <a:p>
            <a:pPr marL="257175" indent="-257175" defTabSz="685800"/>
            <a:endParaRPr lang="en-US" altLang="en-US" dirty="0">
              <a:solidFill>
                <a:schemeClr val="tx1"/>
              </a:solidFill>
            </a:endParaRPr>
          </a:p>
        </p:txBody>
      </p:sp>
    </p:spTree>
    <p:extLst>
      <p:ext uri="{BB962C8B-B14F-4D97-AF65-F5344CB8AC3E}">
        <p14:creationId xmlns:p14="http://schemas.microsoft.com/office/powerpoint/2010/main" val="220268691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2">
            <a:extLst>
              <a:ext uri="{FF2B5EF4-FFF2-40B4-BE49-F238E27FC236}">
                <a16:creationId xmlns:a16="http://schemas.microsoft.com/office/drawing/2014/main" id="{CFF7A335-D76D-0D42-9C8A-3272800235A0}"/>
              </a:ext>
            </a:extLst>
          </p:cNvPr>
          <p:cNvSpPr>
            <a:spLocks noGrp="1" noChangeArrowheads="1"/>
          </p:cNvSpPr>
          <p:nvPr>
            <p:ph type="title"/>
          </p:nvPr>
        </p:nvSpPr>
        <p:spPr/>
        <p:txBody>
          <a:bodyPr/>
          <a:lstStyle/>
          <a:p>
            <a:r>
              <a:rPr lang="en-US" altLang="en-US" dirty="0"/>
              <a:t>The Sample Covariance</a:t>
            </a:r>
          </a:p>
        </p:txBody>
      </p:sp>
      <p:sp>
        <p:nvSpPr>
          <p:cNvPr id="150531" name="Rectangle 3">
            <a:extLst>
              <a:ext uri="{FF2B5EF4-FFF2-40B4-BE49-F238E27FC236}">
                <a16:creationId xmlns:a16="http://schemas.microsoft.com/office/drawing/2014/main" id="{EA0A4272-5CE8-664B-8264-6B4CA97B9036}"/>
              </a:ext>
            </a:extLst>
          </p:cNvPr>
          <p:cNvSpPr>
            <a:spLocks noGrp="1" noChangeArrowheads="1"/>
          </p:cNvSpPr>
          <p:nvPr>
            <p:ph type="body" idx="1"/>
          </p:nvPr>
        </p:nvSpPr>
        <p:spPr/>
        <p:txBody>
          <a:bodyPr/>
          <a:lstStyle/>
          <a:p>
            <a:pPr>
              <a:lnSpc>
                <a:spcPct val="80000"/>
              </a:lnSpc>
            </a:pPr>
            <a:r>
              <a:rPr lang="en-US" altLang="en-US" dirty="0">
                <a:solidFill>
                  <a:schemeClr val="tx1"/>
                </a:solidFill>
              </a:rPr>
              <a:t>The covariance measures the strength of the linear relationship between </a:t>
            </a:r>
            <a:r>
              <a:rPr lang="en-US" altLang="en-US" b="1" dirty="0">
                <a:solidFill>
                  <a:schemeClr val="tx1"/>
                </a:solidFill>
              </a:rPr>
              <a:t>two variables</a:t>
            </a:r>
          </a:p>
          <a:p>
            <a:pPr lvl="1">
              <a:lnSpc>
                <a:spcPct val="80000"/>
              </a:lnSpc>
              <a:spcBef>
                <a:spcPct val="40000"/>
              </a:spcBef>
            </a:pPr>
            <a:r>
              <a:rPr lang="en-US" altLang="en-US" dirty="0">
                <a:solidFill>
                  <a:schemeClr val="tx1"/>
                </a:solidFill>
              </a:rPr>
              <a:t>Only concerned with the strength of the relationship </a:t>
            </a:r>
          </a:p>
          <a:p>
            <a:pPr lvl="1">
              <a:lnSpc>
                <a:spcPct val="80000"/>
              </a:lnSpc>
              <a:spcBef>
                <a:spcPct val="40000"/>
              </a:spcBef>
            </a:pPr>
            <a:r>
              <a:rPr lang="en-US" altLang="en-US" dirty="0">
                <a:solidFill>
                  <a:schemeClr val="tx1"/>
                </a:solidFill>
              </a:rPr>
              <a:t>No causal effect is implied</a:t>
            </a:r>
          </a:p>
          <a:p>
            <a:pPr>
              <a:lnSpc>
                <a:spcPct val="80000"/>
              </a:lnSpc>
              <a:spcBef>
                <a:spcPct val="40000"/>
              </a:spcBef>
            </a:pPr>
            <a:r>
              <a:rPr lang="en-US" altLang="en-US" dirty="0">
                <a:solidFill>
                  <a:schemeClr val="tx1"/>
                </a:solidFill>
              </a:rPr>
              <a:t>The population covariance:</a:t>
            </a:r>
          </a:p>
          <a:p>
            <a:pPr>
              <a:lnSpc>
                <a:spcPct val="80000"/>
              </a:lnSpc>
            </a:pPr>
            <a:endParaRPr lang="en-US" altLang="en-US" dirty="0">
              <a:solidFill>
                <a:schemeClr val="tx1"/>
              </a:solidFill>
            </a:endParaRPr>
          </a:p>
          <a:p>
            <a:pPr>
              <a:lnSpc>
                <a:spcPct val="80000"/>
              </a:lnSpc>
            </a:pPr>
            <a:endParaRPr lang="en-US" altLang="en-US" dirty="0">
              <a:solidFill>
                <a:schemeClr val="tx1"/>
              </a:solidFill>
            </a:endParaRPr>
          </a:p>
          <a:p>
            <a:pPr>
              <a:lnSpc>
                <a:spcPct val="80000"/>
              </a:lnSpc>
            </a:pPr>
            <a:endParaRPr lang="en-US" altLang="en-US" dirty="0">
              <a:solidFill>
                <a:schemeClr val="tx1"/>
              </a:solidFill>
            </a:endParaRPr>
          </a:p>
          <a:p>
            <a:pPr>
              <a:lnSpc>
                <a:spcPct val="80000"/>
              </a:lnSpc>
            </a:pPr>
            <a:endParaRPr lang="en-US" altLang="en-US" dirty="0">
              <a:solidFill>
                <a:schemeClr val="tx1"/>
              </a:solidFill>
            </a:endParaRPr>
          </a:p>
          <a:p>
            <a:pPr>
              <a:lnSpc>
                <a:spcPct val="80000"/>
              </a:lnSpc>
            </a:pPr>
            <a:endParaRPr lang="en-US" altLang="en-US" dirty="0">
              <a:solidFill>
                <a:schemeClr val="tx1"/>
              </a:solidFill>
            </a:endParaRPr>
          </a:p>
          <a:p>
            <a:pPr>
              <a:lnSpc>
                <a:spcPct val="80000"/>
              </a:lnSpc>
            </a:pPr>
            <a:r>
              <a:rPr lang="en-US" altLang="en-US" dirty="0">
                <a:solidFill>
                  <a:schemeClr val="tx1"/>
                </a:solidFill>
              </a:rPr>
              <a:t>The sample covariance:</a:t>
            </a:r>
          </a:p>
          <a:p>
            <a:pPr marL="114300" indent="0">
              <a:lnSpc>
                <a:spcPct val="80000"/>
              </a:lnSpc>
              <a:buNone/>
            </a:pPr>
            <a:endParaRPr lang="en-US" altLang="en-US" dirty="0">
              <a:solidFill>
                <a:schemeClr val="tx1"/>
              </a:solidFill>
            </a:endParaRPr>
          </a:p>
        </p:txBody>
      </p:sp>
      <p:sp>
        <p:nvSpPr>
          <p:cNvPr id="6" name="Footer Placeholder 3">
            <a:extLst>
              <a:ext uri="{FF2B5EF4-FFF2-40B4-BE49-F238E27FC236}">
                <a16:creationId xmlns:a16="http://schemas.microsoft.com/office/drawing/2014/main" id="{89A24DE9-31F7-7046-9C9F-F3E0A65E21AC}"/>
              </a:ext>
            </a:extLst>
          </p:cNvPr>
          <p:cNvSpPr>
            <a:spLocks noGrp="1"/>
          </p:cNvSpPr>
          <p:nvPr>
            <p:ph type="ftr" sz="quarter" idx="10"/>
          </p:nvPr>
        </p:nvSpPr>
        <p:spPr/>
        <p:txBody>
          <a:bodyPr/>
          <a:lstStyle/>
          <a:p>
            <a:endParaRPr lang="en-US" altLang="en-US" dirty="0"/>
          </a:p>
        </p:txBody>
      </p:sp>
      <p:sp>
        <p:nvSpPr>
          <p:cNvPr id="7" name="Slide Number Placeholder 4">
            <a:extLst>
              <a:ext uri="{FF2B5EF4-FFF2-40B4-BE49-F238E27FC236}">
                <a16:creationId xmlns:a16="http://schemas.microsoft.com/office/drawing/2014/main" id="{29EB2F08-016E-014A-8038-B07A353E8AB7}"/>
              </a:ext>
            </a:extLst>
          </p:cNvPr>
          <p:cNvSpPr>
            <a:spLocks noGrp="1"/>
          </p:cNvSpPr>
          <p:nvPr>
            <p:ph type="sldNum" sz="quarter" idx="11"/>
          </p:nvPr>
        </p:nvSpPr>
        <p:spPr/>
        <p:txBody>
          <a:bodyPr/>
          <a:lstStyle/>
          <a:p>
            <a:endParaRPr lang="en-US" altLang="en-US" dirty="0"/>
          </a:p>
        </p:txBody>
      </p:sp>
      <p:graphicFrame>
        <p:nvGraphicFramePr>
          <p:cNvPr id="150533" name="Object 5">
            <a:extLst>
              <a:ext uri="{FF2B5EF4-FFF2-40B4-BE49-F238E27FC236}">
                <a16:creationId xmlns:a16="http://schemas.microsoft.com/office/drawing/2014/main" id="{81080E33-6A46-1D4F-8D68-47DF4CBD14F0}"/>
              </a:ext>
            </a:extLst>
          </p:cNvPr>
          <p:cNvGraphicFramePr>
            <a:graphicFrameLocks noChangeAspect="1"/>
          </p:cNvGraphicFramePr>
          <p:nvPr>
            <p:extLst>
              <p:ext uri="{D42A27DB-BD31-4B8C-83A1-F6EECF244321}">
                <p14:modId xmlns:p14="http://schemas.microsoft.com/office/powerpoint/2010/main" val="716046228"/>
              </p:ext>
            </p:extLst>
          </p:nvPr>
        </p:nvGraphicFramePr>
        <p:xfrm>
          <a:off x="2843808" y="2816126"/>
          <a:ext cx="3456384" cy="881063"/>
        </p:xfrm>
        <a:graphic>
          <a:graphicData uri="http://schemas.openxmlformats.org/presentationml/2006/ole">
            <mc:AlternateContent xmlns:mc="http://schemas.openxmlformats.org/markup-compatibility/2006">
              <mc:Choice xmlns:v="urn:schemas-microsoft-com:vml" Requires="v">
                <p:oleObj spid="_x0000_s222287" name="Equation" r:id="rId4" imgW="55003700" imgH="14046200" progId="Equation.3">
                  <p:embed/>
                </p:oleObj>
              </mc:Choice>
              <mc:Fallback>
                <p:oleObj name="Equation" r:id="rId4" imgW="55003700" imgH="14046200" progId="Equation.3">
                  <p:embed/>
                  <p:pic>
                    <p:nvPicPr>
                      <p:cNvPr id="150533" name="Object 5">
                        <a:extLst>
                          <a:ext uri="{FF2B5EF4-FFF2-40B4-BE49-F238E27FC236}">
                            <a16:creationId xmlns:a16="http://schemas.microsoft.com/office/drawing/2014/main" id="{81080E33-6A46-1D4F-8D68-47DF4CBD14F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43808" y="2816126"/>
                        <a:ext cx="3456384" cy="881063"/>
                      </a:xfrm>
                      <a:prstGeom prst="rect">
                        <a:avLst/>
                      </a:prstGeom>
                      <a:solidFill>
                        <a:srgbClr val="FDE0B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0534" name="Object 6">
            <a:extLst>
              <a:ext uri="{FF2B5EF4-FFF2-40B4-BE49-F238E27FC236}">
                <a16:creationId xmlns:a16="http://schemas.microsoft.com/office/drawing/2014/main" id="{DE8E9ABE-428E-6E41-ABC6-5B93C615C600}"/>
              </a:ext>
            </a:extLst>
          </p:cNvPr>
          <p:cNvGraphicFramePr>
            <a:graphicFrameLocks noChangeAspect="1"/>
          </p:cNvGraphicFramePr>
          <p:nvPr>
            <p:extLst>
              <p:ext uri="{D42A27DB-BD31-4B8C-83A1-F6EECF244321}">
                <p14:modId xmlns:p14="http://schemas.microsoft.com/office/powerpoint/2010/main" val="1674540127"/>
              </p:ext>
            </p:extLst>
          </p:nvPr>
        </p:nvGraphicFramePr>
        <p:xfrm>
          <a:off x="2981920" y="4106411"/>
          <a:ext cx="3180159" cy="881063"/>
        </p:xfrm>
        <a:graphic>
          <a:graphicData uri="http://schemas.openxmlformats.org/presentationml/2006/ole">
            <mc:AlternateContent xmlns:mc="http://schemas.openxmlformats.org/markup-compatibility/2006">
              <mc:Choice xmlns:v="urn:schemas-microsoft-com:vml" Requires="v">
                <p:oleObj spid="_x0000_s222288" name="Equation" r:id="rId6" imgW="50609500" imgH="14046200" progId="Equation.3">
                  <p:embed/>
                </p:oleObj>
              </mc:Choice>
              <mc:Fallback>
                <p:oleObj name="Equation" r:id="rId6" imgW="50609500" imgH="14046200" progId="Equation.3">
                  <p:embed/>
                  <p:pic>
                    <p:nvPicPr>
                      <p:cNvPr id="150534" name="Object 6">
                        <a:extLst>
                          <a:ext uri="{FF2B5EF4-FFF2-40B4-BE49-F238E27FC236}">
                            <a16:creationId xmlns:a16="http://schemas.microsoft.com/office/drawing/2014/main" id="{DE8E9ABE-428E-6E41-ABC6-5B93C615C60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81920" y="4106411"/>
                        <a:ext cx="3180159" cy="881063"/>
                      </a:xfrm>
                      <a:prstGeom prst="rect">
                        <a:avLst/>
                      </a:prstGeom>
                      <a:solidFill>
                        <a:srgbClr val="CBDDF7"/>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354302141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Rectangle 3">
            <a:extLst>
              <a:ext uri="{FF2B5EF4-FFF2-40B4-BE49-F238E27FC236}">
                <a16:creationId xmlns:a16="http://schemas.microsoft.com/office/drawing/2014/main" id="{66AA4D51-2D15-FF4E-B7C0-74DD256E9AF7}"/>
              </a:ext>
            </a:extLst>
          </p:cNvPr>
          <p:cNvSpPr>
            <a:spLocks noGrp="1" noChangeArrowheads="1"/>
          </p:cNvSpPr>
          <p:nvPr>
            <p:ph type="title"/>
          </p:nvPr>
        </p:nvSpPr>
        <p:spPr/>
        <p:txBody>
          <a:bodyPr/>
          <a:lstStyle/>
          <a:p>
            <a:r>
              <a:rPr lang="en-US" altLang="en-US"/>
              <a:t>Interpreting Covariance</a:t>
            </a:r>
          </a:p>
        </p:txBody>
      </p:sp>
      <p:sp>
        <p:nvSpPr>
          <p:cNvPr id="155650" name="Rectangle 2">
            <a:extLst>
              <a:ext uri="{FF2B5EF4-FFF2-40B4-BE49-F238E27FC236}">
                <a16:creationId xmlns:a16="http://schemas.microsoft.com/office/drawing/2014/main" id="{2A178AD7-857F-0348-A844-1E25B37C6D3F}"/>
              </a:ext>
            </a:extLst>
          </p:cNvPr>
          <p:cNvSpPr>
            <a:spLocks noGrp="1" noChangeArrowheads="1"/>
          </p:cNvSpPr>
          <p:nvPr>
            <p:ph type="body" idx="1"/>
          </p:nvPr>
        </p:nvSpPr>
        <p:spPr/>
        <p:txBody>
          <a:bodyPr/>
          <a:lstStyle/>
          <a:p>
            <a:pPr>
              <a:lnSpc>
                <a:spcPct val="90000"/>
              </a:lnSpc>
            </a:pPr>
            <a:r>
              <a:rPr lang="en-US" altLang="en-US" sz="2400" b="1" dirty="0">
                <a:solidFill>
                  <a:schemeClr val="tx1"/>
                </a:solidFill>
              </a:rPr>
              <a:t>Covariance</a:t>
            </a:r>
            <a:r>
              <a:rPr lang="en-US" altLang="en-US" sz="2400" dirty="0">
                <a:solidFill>
                  <a:schemeClr val="tx1"/>
                </a:solidFill>
              </a:rPr>
              <a:t> between two variables:</a:t>
            </a:r>
          </a:p>
          <a:p>
            <a:pPr>
              <a:lnSpc>
                <a:spcPct val="110000"/>
              </a:lnSpc>
              <a:spcBef>
                <a:spcPct val="60000"/>
              </a:spcBef>
              <a:buFont typeface="Wingdings" pitchFamily="2" charset="2"/>
              <a:buNone/>
            </a:pPr>
            <a:r>
              <a:rPr lang="en-US" altLang="en-US" dirty="0" err="1">
                <a:solidFill>
                  <a:schemeClr val="tx1"/>
                </a:solidFill>
                <a:sym typeface="Symbol" pitchFamily="2" charset="2"/>
              </a:rPr>
              <a:t>Cov</a:t>
            </a:r>
            <a:r>
              <a:rPr lang="en-US" altLang="en-US" dirty="0">
                <a:solidFill>
                  <a:schemeClr val="tx1"/>
                </a:solidFill>
                <a:sym typeface="Symbol" pitchFamily="2" charset="2"/>
              </a:rPr>
              <a:t>(</a:t>
            </a:r>
            <a:r>
              <a:rPr lang="en-US" altLang="en-US" dirty="0" err="1">
                <a:solidFill>
                  <a:schemeClr val="tx1"/>
                </a:solidFill>
                <a:sym typeface="Symbol" pitchFamily="2" charset="2"/>
              </a:rPr>
              <a:t>x,y</a:t>
            </a:r>
            <a:r>
              <a:rPr lang="en-US" altLang="en-US" dirty="0">
                <a:solidFill>
                  <a:schemeClr val="tx1"/>
                </a:solidFill>
                <a:sym typeface="Symbol" pitchFamily="2" charset="2"/>
              </a:rPr>
              <a:t>) &gt; 0       x and y tend to move in the same direction</a:t>
            </a:r>
          </a:p>
          <a:p>
            <a:pPr>
              <a:lnSpc>
                <a:spcPct val="110000"/>
              </a:lnSpc>
              <a:spcBef>
                <a:spcPct val="60000"/>
              </a:spcBef>
              <a:buFont typeface="Wingdings" pitchFamily="2" charset="2"/>
              <a:buNone/>
            </a:pPr>
            <a:r>
              <a:rPr lang="en-US" altLang="en-US" dirty="0" err="1">
                <a:solidFill>
                  <a:schemeClr val="tx1"/>
                </a:solidFill>
                <a:sym typeface="Symbol" pitchFamily="2" charset="2"/>
              </a:rPr>
              <a:t>Cov</a:t>
            </a:r>
            <a:r>
              <a:rPr lang="en-US" altLang="en-US" dirty="0">
                <a:solidFill>
                  <a:schemeClr val="tx1"/>
                </a:solidFill>
                <a:sym typeface="Symbol" pitchFamily="2" charset="2"/>
              </a:rPr>
              <a:t>(</a:t>
            </a:r>
            <a:r>
              <a:rPr lang="en-US" altLang="en-US" dirty="0" err="1">
                <a:solidFill>
                  <a:schemeClr val="tx1"/>
                </a:solidFill>
                <a:sym typeface="Symbol" pitchFamily="2" charset="2"/>
              </a:rPr>
              <a:t>x,y</a:t>
            </a:r>
            <a:r>
              <a:rPr lang="en-US" altLang="en-US" dirty="0">
                <a:solidFill>
                  <a:schemeClr val="tx1"/>
                </a:solidFill>
                <a:sym typeface="Symbol" pitchFamily="2" charset="2"/>
              </a:rPr>
              <a:t>) &lt; 0       x and y tend to move in opposite directions</a:t>
            </a:r>
          </a:p>
          <a:p>
            <a:pPr>
              <a:lnSpc>
                <a:spcPct val="110000"/>
              </a:lnSpc>
              <a:spcBef>
                <a:spcPct val="60000"/>
              </a:spcBef>
              <a:buFont typeface="Wingdings" pitchFamily="2" charset="2"/>
              <a:buNone/>
            </a:pPr>
            <a:r>
              <a:rPr lang="en-US" altLang="en-US" dirty="0" err="1">
                <a:solidFill>
                  <a:schemeClr val="tx1"/>
                </a:solidFill>
                <a:sym typeface="Symbol" pitchFamily="2" charset="2"/>
              </a:rPr>
              <a:t>Cov</a:t>
            </a:r>
            <a:r>
              <a:rPr lang="en-US" altLang="en-US" dirty="0">
                <a:solidFill>
                  <a:schemeClr val="tx1"/>
                </a:solidFill>
                <a:sym typeface="Symbol" pitchFamily="2" charset="2"/>
              </a:rPr>
              <a:t>(</a:t>
            </a:r>
            <a:r>
              <a:rPr lang="en-US" altLang="en-US" dirty="0" err="1">
                <a:solidFill>
                  <a:schemeClr val="tx1"/>
                </a:solidFill>
                <a:sym typeface="Symbol" pitchFamily="2" charset="2"/>
              </a:rPr>
              <a:t>x,y</a:t>
            </a:r>
            <a:r>
              <a:rPr lang="en-US" altLang="en-US" dirty="0">
                <a:solidFill>
                  <a:schemeClr val="tx1"/>
                </a:solidFill>
                <a:sym typeface="Symbol" pitchFamily="2" charset="2"/>
              </a:rPr>
              <a:t>) = 0       x and y are independent</a:t>
            </a:r>
          </a:p>
        </p:txBody>
      </p:sp>
      <p:sp>
        <p:nvSpPr>
          <p:cNvPr id="7" name="Footer Placeholder 3">
            <a:extLst>
              <a:ext uri="{FF2B5EF4-FFF2-40B4-BE49-F238E27FC236}">
                <a16:creationId xmlns:a16="http://schemas.microsoft.com/office/drawing/2014/main" id="{BBD55362-8997-B04E-8FB1-B9049BDE61B9}"/>
              </a:ext>
            </a:extLst>
          </p:cNvPr>
          <p:cNvSpPr>
            <a:spLocks noGrp="1"/>
          </p:cNvSpPr>
          <p:nvPr>
            <p:ph type="ftr" sz="quarter" idx="10"/>
          </p:nvPr>
        </p:nvSpPr>
        <p:spPr/>
        <p:txBody>
          <a:bodyPr/>
          <a:lstStyle/>
          <a:p>
            <a:endParaRPr lang="en-US" altLang="en-US" dirty="0"/>
          </a:p>
        </p:txBody>
      </p:sp>
      <p:sp>
        <p:nvSpPr>
          <p:cNvPr id="8" name="Slide Number Placeholder 4">
            <a:extLst>
              <a:ext uri="{FF2B5EF4-FFF2-40B4-BE49-F238E27FC236}">
                <a16:creationId xmlns:a16="http://schemas.microsoft.com/office/drawing/2014/main" id="{54C28CFD-C0BE-8646-896E-FC9922CE0269}"/>
              </a:ext>
            </a:extLst>
          </p:cNvPr>
          <p:cNvSpPr>
            <a:spLocks noGrp="1"/>
          </p:cNvSpPr>
          <p:nvPr>
            <p:ph type="sldNum" sz="quarter" idx="11"/>
          </p:nvPr>
        </p:nvSpPr>
        <p:spPr/>
        <p:txBody>
          <a:bodyPr/>
          <a:lstStyle/>
          <a:p>
            <a:endParaRPr lang="en-US" altLang="en-US" dirty="0"/>
          </a:p>
        </p:txBody>
      </p:sp>
    </p:spTree>
    <p:extLst>
      <p:ext uri="{BB962C8B-B14F-4D97-AF65-F5344CB8AC3E}">
        <p14:creationId xmlns:p14="http://schemas.microsoft.com/office/powerpoint/2010/main" val="166361775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a:extLst>
              <a:ext uri="{FF2B5EF4-FFF2-40B4-BE49-F238E27FC236}">
                <a16:creationId xmlns:a16="http://schemas.microsoft.com/office/drawing/2014/main" id="{29A38396-01D7-B24A-9D88-4F1476EED32A}"/>
              </a:ext>
            </a:extLst>
          </p:cNvPr>
          <p:cNvSpPr>
            <a:spLocks noGrp="1" noChangeArrowheads="1"/>
          </p:cNvSpPr>
          <p:nvPr>
            <p:ph type="title"/>
          </p:nvPr>
        </p:nvSpPr>
        <p:spPr/>
        <p:txBody>
          <a:bodyPr/>
          <a:lstStyle/>
          <a:p>
            <a:pPr>
              <a:lnSpc>
                <a:spcPct val="80000"/>
              </a:lnSpc>
            </a:pPr>
            <a:r>
              <a:rPr lang="en-US" altLang="en-US" dirty="0"/>
              <a:t>Coefficient of Correlation</a:t>
            </a:r>
          </a:p>
        </p:txBody>
      </p:sp>
      <p:sp>
        <p:nvSpPr>
          <p:cNvPr id="79875" name="Rectangle 3">
            <a:extLst>
              <a:ext uri="{FF2B5EF4-FFF2-40B4-BE49-F238E27FC236}">
                <a16:creationId xmlns:a16="http://schemas.microsoft.com/office/drawing/2014/main" id="{07FBC8E4-A647-8E4C-BE8D-421B91CC6134}"/>
              </a:ext>
            </a:extLst>
          </p:cNvPr>
          <p:cNvSpPr>
            <a:spLocks noGrp="1" noChangeArrowheads="1"/>
          </p:cNvSpPr>
          <p:nvPr>
            <p:ph type="body" idx="1"/>
          </p:nvPr>
        </p:nvSpPr>
        <p:spPr/>
        <p:txBody>
          <a:bodyPr/>
          <a:lstStyle/>
          <a:p>
            <a:pPr>
              <a:lnSpc>
                <a:spcPct val="80000"/>
              </a:lnSpc>
            </a:pPr>
            <a:r>
              <a:rPr lang="en-US" altLang="en-US" dirty="0">
                <a:solidFill>
                  <a:schemeClr val="tx1"/>
                </a:solidFill>
              </a:rPr>
              <a:t>Measures the relative strength of the linear relationship between two variables</a:t>
            </a:r>
          </a:p>
          <a:p>
            <a:pPr>
              <a:lnSpc>
                <a:spcPct val="80000"/>
              </a:lnSpc>
            </a:pPr>
            <a:endParaRPr lang="en-US" altLang="en-US" dirty="0">
              <a:solidFill>
                <a:schemeClr val="tx1"/>
              </a:solidFill>
            </a:endParaRPr>
          </a:p>
          <a:p>
            <a:pPr>
              <a:lnSpc>
                <a:spcPct val="80000"/>
              </a:lnSpc>
            </a:pPr>
            <a:r>
              <a:rPr lang="en-US" altLang="en-US" dirty="0">
                <a:solidFill>
                  <a:schemeClr val="tx1"/>
                </a:solidFill>
              </a:rPr>
              <a:t>Population correlation coefficient:</a:t>
            </a:r>
          </a:p>
          <a:p>
            <a:pPr>
              <a:lnSpc>
                <a:spcPct val="80000"/>
              </a:lnSpc>
            </a:pPr>
            <a:endParaRPr lang="en-US" altLang="en-US" dirty="0">
              <a:solidFill>
                <a:schemeClr val="tx1"/>
              </a:solidFill>
            </a:endParaRPr>
          </a:p>
          <a:p>
            <a:pPr>
              <a:lnSpc>
                <a:spcPct val="80000"/>
              </a:lnSpc>
            </a:pPr>
            <a:endParaRPr lang="en-US" altLang="en-US" dirty="0">
              <a:solidFill>
                <a:schemeClr val="tx1"/>
              </a:solidFill>
            </a:endParaRPr>
          </a:p>
          <a:p>
            <a:pPr>
              <a:lnSpc>
                <a:spcPct val="80000"/>
              </a:lnSpc>
            </a:pPr>
            <a:endParaRPr lang="en-US" altLang="en-US" dirty="0">
              <a:solidFill>
                <a:schemeClr val="tx1"/>
              </a:solidFill>
            </a:endParaRPr>
          </a:p>
          <a:p>
            <a:pPr>
              <a:lnSpc>
                <a:spcPct val="80000"/>
              </a:lnSpc>
            </a:pPr>
            <a:endParaRPr lang="en-US" altLang="en-US" dirty="0">
              <a:solidFill>
                <a:schemeClr val="tx1"/>
              </a:solidFill>
            </a:endParaRPr>
          </a:p>
          <a:p>
            <a:pPr>
              <a:lnSpc>
                <a:spcPct val="80000"/>
              </a:lnSpc>
            </a:pPr>
            <a:endParaRPr lang="en-US" altLang="en-US" dirty="0">
              <a:solidFill>
                <a:schemeClr val="tx1"/>
              </a:solidFill>
            </a:endParaRPr>
          </a:p>
          <a:p>
            <a:pPr>
              <a:lnSpc>
                <a:spcPct val="80000"/>
              </a:lnSpc>
            </a:pPr>
            <a:r>
              <a:rPr lang="en-US" altLang="en-US" dirty="0">
                <a:solidFill>
                  <a:schemeClr val="tx1"/>
                </a:solidFill>
              </a:rPr>
              <a:t>Sample correlation coefficient:</a:t>
            </a:r>
          </a:p>
          <a:p>
            <a:pPr>
              <a:lnSpc>
                <a:spcPct val="80000"/>
              </a:lnSpc>
            </a:pPr>
            <a:endParaRPr lang="en-US" altLang="en-US" dirty="0">
              <a:solidFill>
                <a:schemeClr val="tx1"/>
              </a:solidFill>
            </a:endParaRPr>
          </a:p>
          <a:p>
            <a:pPr>
              <a:lnSpc>
                <a:spcPct val="80000"/>
              </a:lnSpc>
            </a:pPr>
            <a:endParaRPr lang="en-US" altLang="en-US" dirty="0">
              <a:solidFill>
                <a:schemeClr val="tx1"/>
              </a:solidFill>
            </a:endParaRPr>
          </a:p>
          <a:p>
            <a:pPr>
              <a:lnSpc>
                <a:spcPct val="80000"/>
              </a:lnSpc>
            </a:pPr>
            <a:endParaRPr lang="en-US" altLang="en-US" dirty="0">
              <a:solidFill>
                <a:schemeClr val="tx1"/>
              </a:solidFill>
            </a:endParaRPr>
          </a:p>
          <a:p>
            <a:pPr>
              <a:lnSpc>
                <a:spcPct val="80000"/>
              </a:lnSpc>
              <a:buFont typeface="Wingdings" pitchFamily="2" charset="2"/>
              <a:buNone/>
            </a:pPr>
            <a:r>
              <a:rPr lang="en-US" altLang="en-US" dirty="0">
                <a:solidFill>
                  <a:schemeClr val="tx1"/>
                </a:solidFill>
              </a:rPr>
              <a:t> </a:t>
            </a:r>
          </a:p>
        </p:txBody>
      </p:sp>
      <p:sp>
        <p:nvSpPr>
          <p:cNvPr id="6" name="Footer Placeholder 3">
            <a:extLst>
              <a:ext uri="{FF2B5EF4-FFF2-40B4-BE49-F238E27FC236}">
                <a16:creationId xmlns:a16="http://schemas.microsoft.com/office/drawing/2014/main" id="{D0F08604-EB69-304B-B97D-74F2C049F5D3}"/>
              </a:ext>
            </a:extLst>
          </p:cNvPr>
          <p:cNvSpPr>
            <a:spLocks noGrp="1"/>
          </p:cNvSpPr>
          <p:nvPr>
            <p:ph type="ftr" sz="quarter" idx="10"/>
          </p:nvPr>
        </p:nvSpPr>
        <p:spPr/>
        <p:txBody>
          <a:bodyPr/>
          <a:lstStyle/>
          <a:p>
            <a:endParaRPr lang="en-US" altLang="en-US" dirty="0"/>
          </a:p>
        </p:txBody>
      </p:sp>
      <p:sp>
        <p:nvSpPr>
          <p:cNvPr id="7" name="Slide Number Placeholder 4">
            <a:extLst>
              <a:ext uri="{FF2B5EF4-FFF2-40B4-BE49-F238E27FC236}">
                <a16:creationId xmlns:a16="http://schemas.microsoft.com/office/drawing/2014/main" id="{133196E7-2C7E-5C40-AE56-B6118AFB8471}"/>
              </a:ext>
            </a:extLst>
          </p:cNvPr>
          <p:cNvSpPr>
            <a:spLocks noGrp="1"/>
          </p:cNvSpPr>
          <p:nvPr>
            <p:ph type="sldNum" sz="quarter" idx="11"/>
          </p:nvPr>
        </p:nvSpPr>
        <p:spPr/>
        <p:txBody>
          <a:bodyPr/>
          <a:lstStyle/>
          <a:p>
            <a:endParaRPr lang="en-US" altLang="en-US" dirty="0"/>
          </a:p>
        </p:txBody>
      </p:sp>
      <p:graphicFrame>
        <p:nvGraphicFramePr>
          <p:cNvPr id="79877" name="Object 5">
            <a:extLst>
              <a:ext uri="{FF2B5EF4-FFF2-40B4-BE49-F238E27FC236}">
                <a16:creationId xmlns:a16="http://schemas.microsoft.com/office/drawing/2014/main" id="{16652FB3-D3E5-5A41-8927-DC5F8650E379}"/>
              </a:ext>
            </a:extLst>
          </p:cNvPr>
          <p:cNvGraphicFramePr>
            <a:graphicFrameLocks noChangeAspect="1"/>
          </p:cNvGraphicFramePr>
          <p:nvPr/>
        </p:nvGraphicFramePr>
        <p:xfrm>
          <a:off x="3829050" y="3771900"/>
          <a:ext cx="1732360" cy="816769"/>
        </p:xfrm>
        <a:graphic>
          <a:graphicData uri="http://schemas.openxmlformats.org/presentationml/2006/ole">
            <mc:AlternateContent xmlns:mc="http://schemas.openxmlformats.org/markup-compatibility/2006">
              <mc:Choice xmlns:v="urn:schemas-microsoft-com:vml" Requires="v">
                <p:oleObj spid="_x0000_s224335" name="Equation" r:id="rId3" imgW="21069300" imgH="9944100" progId="Equation.3">
                  <p:embed/>
                </p:oleObj>
              </mc:Choice>
              <mc:Fallback>
                <p:oleObj name="Equation" r:id="rId3" imgW="21069300" imgH="9944100" progId="Equation.3">
                  <p:embed/>
                  <p:pic>
                    <p:nvPicPr>
                      <p:cNvPr id="79877" name="Object 5">
                        <a:extLst>
                          <a:ext uri="{FF2B5EF4-FFF2-40B4-BE49-F238E27FC236}">
                            <a16:creationId xmlns:a16="http://schemas.microsoft.com/office/drawing/2014/main" id="{16652FB3-D3E5-5A41-8927-DC5F8650E37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29050" y="3771900"/>
                        <a:ext cx="1732360" cy="816769"/>
                      </a:xfrm>
                      <a:prstGeom prst="rect">
                        <a:avLst/>
                      </a:prstGeom>
                      <a:solidFill>
                        <a:srgbClr val="CBDDF7"/>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9878" name="Object 6">
            <a:extLst>
              <a:ext uri="{FF2B5EF4-FFF2-40B4-BE49-F238E27FC236}">
                <a16:creationId xmlns:a16="http://schemas.microsoft.com/office/drawing/2014/main" id="{F105CF58-5E45-E84C-B30F-9E94A3CD77EB}"/>
              </a:ext>
            </a:extLst>
          </p:cNvPr>
          <p:cNvGraphicFramePr>
            <a:graphicFrameLocks noChangeAspect="1"/>
          </p:cNvGraphicFramePr>
          <p:nvPr>
            <p:extLst>
              <p:ext uri="{D42A27DB-BD31-4B8C-83A1-F6EECF244321}">
                <p14:modId xmlns:p14="http://schemas.microsoft.com/office/powerpoint/2010/main" val="1725434338"/>
              </p:ext>
            </p:extLst>
          </p:nvPr>
        </p:nvGraphicFramePr>
        <p:xfrm>
          <a:off x="3781425" y="2380635"/>
          <a:ext cx="1779985" cy="816769"/>
        </p:xfrm>
        <a:graphic>
          <a:graphicData uri="http://schemas.openxmlformats.org/presentationml/2006/ole">
            <mc:AlternateContent xmlns:mc="http://schemas.openxmlformats.org/markup-compatibility/2006">
              <mc:Choice xmlns:v="urn:schemas-microsoft-com:vml" Requires="v">
                <p:oleObj spid="_x0000_s224336" name="Equation" r:id="rId5" imgW="21653500" imgH="9944100" progId="Equation.3">
                  <p:embed/>
                </p:oleObj>
              </mc:Choice>
              <mc:Fallback>
                <p:oleObj name="Equation" r:id="rId5" imgW="21653500" imgH="9944100" progId="Equation.3">
                  <p:embed/>
                  <p:pic>
                    <p:nvPicPr>
                      <p:cNvPr id="79878" name="Object 6">
                        <a:extLst>
                          <a:ext uri="{FF2B5EF4-FFF2-40B4-BE49-F238E27FC236}">
                            <a16:creationId xmlns:a16="http://schemas.microsoft.com/office/drawing/2014/main" id="{F105CF58-5E45-E84C-B30F-9E94A3CD77E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81425" y="2380635"/>
                        <a:ext cx="1779985" cy="816769"/>
                      </a:xfrm>
                      <a:prstGeom prst="rect">
                        <a:avLst/>
                      </a:prstGeom>
                      <a:solidFill>
                        <a:srgbClr val="FDE0B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322056827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10798" y="227762"/>
            <a:ext cx="8933202" cy="1200329"/>
          </a:xfrm>
          <a:prstGeom prst="rect">
            <a:avLst/>
          </a:prstGeom>
        </p:spPr>
        <p:txBody>
          <a:bodyPr wrap="square">
            <a:spAutoFit/>
          </a:bodyPr>
          <a:lstStyle/>
          <a:p>
            <a:r>
              <a:rPr lang="en-US" sz="1800" b="1" dirty="0">
                <a:latin typeface="Courier" pitchFamily="2" charset="0"/>
              </a:rPr>
              <a:t>friends = array([ 70, 65, 72, 63, 71, 64, 60, 64, 67])</a:t>
            </a:r>
          </a:p>
          <a:p>
            <a:r>
              <a:rPr lang="en-US" sz="1800" b="1" dirty="0">
                <a:latin typeface="Courier" pitchFamily="2" charset="0"/>
              </a:rPr>
              <a:t>minutes = array([175, 170, 205, 120, 220, 130, 105, 145, 190])</a:t>
            </a:r>
          </a:p>
          <a:p>
            <a:endParaRPr lang="en-US" sz="1800" b="1" dirty="0">
              <a:latin typeface="Courier" pitchFamily="2" charset="0"/>
            </a:endParaRPr>
          </a:p>
          <a:p>
            <a:r>
              <a:rPr lang="en-US" sz="1800" b="1" dirty="0" err="1">
                <a:latin typeface="Courier" pitchFamily="2" charset="0"/>
              </a:rPr>
              <a:t>np.corrcoef</a:t>
            </a:r>
            <a:r>
              <a:rPr lang="en-US" sz="1800" b="1" dirty="0">
                <a:latin typeface="Courier" pitchFamily="2" charset="0"/>
              </a:rPr>
              <a:t>(friends, minutes)</a:t>
            </a:r>
          </a:p>
        </p:txBody>
      </p:sp>
      <p:pic>
        <p:nvPicPr>
          <p:cNvPr id="10" name="Picture 9"/>
          <p:cNvPicPr>
            <a:picLocks noChangeAspect="1"/>
          </p:cNvPicPr>
          <p:nvPr/>
        </p:nvPicPr>
        <p:blipFill>
          <a:blip r:embed="rId3" cstate="print"/>
          <a:stretch>
            <a:fillRect/>
          </a:stretch>
        </p:blipFill>
        <p:spPr>
          <a:xfrm>
            <a:off x="4487593" y="1705090"/>
            <a:ext cx="4609324" cy="3127756"/>
          </a:xfrm>
          <a:prstGeom prst="rect">
            <a:avLst/>
          </a:prstGeom>
        </p:spPr>
      </p:pic>
    </p:spTree>
    <p:extLst>
      <p:ext uri="{BB962C8B-B14F-4D97-AF65-F5344CB8AC3E}">
        <p14:creationId xmlns:p14="http://schemas.microsoft.com/office/powerpoint/2010/main" val="223535532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a:extLst>
              <a:ext uri="{FF2B5EF4-FFF2-40B4-BE49-F238E27FC236}">
                <a16:creationId xmlns:a16="http://schemas.microsoft.com/office/drawing/2014/main" id="{7FC7B532-B29E-724E-84E4-2C7AD2715296}"/>
              </a:ext>
            </a:extLst>
          </p:cNvPr>
          <p:cNvSpPr>
            <a:spLocks noGrp="1" noChangeArrowheads="1"/>
          </p:cNvSpPr>
          <p:nvPr>
            <p:ph type="title"/>
          </p:nvPr>
        </p:nvSpPr>
        <p:spPr/>
        <p:txBody>
          <a:bodyPr/>
          <a:lstStyle/>
          <a:p>
            <a:pPr>
              <a:lnSpc>
                <a:spcPct val="80000"/>
              </a:lnSpc>
            </a:pPr>
            <a:r>
              <a:rPr lang="en-US" altLang="en-US" sz="4000" dirty="0"/>
              <a:t>Features of Correlation Coefficient, r</a:t>
            </a:r>
          </a:p>
        </p:txBody>
      </p:sp>
      <p:sp>
        <p:nvSpPr>
          <p:cNvPr id="81923" name="Rectangle 3">
            <a:extLst>
              <a:ext uri="{FF2B5EF4-FFF2-40B4-BE49-F238E27FC236}">
                <a16:creationId xmlns:a16="http://schemas.microsoft.com/office/drawing/2014/main" id="{F7932CC1-9423-2C4F-AFCF-F81A56F90B14}"/>
              </a:ext>
            </a:extLst>
          </p:cNvPr>
          <p:cNvSpPr>
            <a:spLocks noGrp="1" noChangeArrowheads="1"/>
          </p:cNvSpPr>
          <p:nvPr>
            <p:ph type="body" idx="1"/>
          </p:nvPr>
        </p:nvSpPr>
        <p:spPr/>
        <p:txBody>
          <a:bodyPr/>
          <a:lstStyle/>
          <a:p>
            <a:pPr>
              <a:lnSpc>
                <a:spcPct val="120000"/>
              </a:lnSpc>
            </a:pPr>
            <a:r>
              <a:rPr lang="en-US" altLang="en-US" dirty="0">
                <a:solidFill>
                  <a:schemeClr val="tx1"/>
                </a:solidFill>
              </a:rPr>
              <a:t>Unit free</a:t>
            </a:r>
          </a:p>
          <a:p>
            <a:pPr>
              <a:lnSpc>
                <a:spcPct val="120000"/>
              </a:lnSpc>
            </a:pPr>
            <a:r>
              <a:rPr lang="en-US" altLang="en-US" dirty="0">
                <a:solidFill>
                  <a:schemeClr val="tx1"/>
                </a:solidFill>
              </a:rPr>
              <a:t>Ranges between –1 and 1</a:t>
            </a:r>
          </a:p>
          <a:p>
            <a:pPr>
              <a:lnSpc>
                <a:spcPct val="120000"/>
              </a:lnSpc>
            </a:pPr>
            <a:r>
              <a:rPr lang="en-US" altLang="en-US" dirty="0">
                <a:solidFill>
                  <a:schemeClr val="tx1"/>
                </a:solidFill>
              </a:rPr>
              <a:t>The closer to –1, the stronger the negative linear relationship</a:t>
            </a:r>
          </a:p>
          <a:p>
            <a:pPr>
              <a:lnSpc>
                <a:spcPct val="120000"/>
              </a:lnSpc>
            </a:pPr>
            <a:r>
              <a:rPr lang="en-US" altLang="en-US" dirty="0">
                <a:solidFill>
                  <a:schemeClr val="tx1"/>
                </a:solidFill>
              </a:rPr>
              <a:t>The closer to 1, the stronger the positive linear relationship</a:t>
            </a:r>
          </a:p>
          <a:p>
            <a:pPr>
              <a:lnSpc>
                <a:spcPct val="120000"/>
              </a:lnSpc>
            </a:pPr>
            <a:r>
              <a:rPr lang="en-US" altLang="en-US" dirty="0">
                <a:solidFill>
                  <a:schemeClr val="tx1"/>
                </a:solidFill>
              </a:rPr>
              <a:t>The closer to 0, the weaker any positive linear relationship</a:t>
            </a:r>
          </a:p>
          <a:p>
            <a:pPr>
              <a:lnSpc>
                <a:spcPct val="120000"/>
              </a:lnSpc>
            </a:pPr>
            <a:endParaRPr lang="en-US" altLang="en-US" dirty="0">
              <a:solidFill>
                <a:schemeClr val="tx1"/>
              </a:solidFill>
            </a:endParaRPr>
          </a:p>
          <a:p>
            <a:pPr>
              <a:lnSpc>
                <a:spcPct val="120000"/>
              </a:lnSpc>
            </a:pPr>
            <a:r>
              <a:rPr lang="en-US" altLang="en-US" dirty="0">
                <a:solidFill>
                  <a:schemeClr val="tx1"/>
                </a:solidFill>
              </a:rPr>
              <a:t>R^2 the ”coefficient of determination” or what percentage of the variance is explained by the linear relationship.</a:t>
            </a:r>
          </a:p>
        </p:txBody>
      </p:sp>
      <p:sp>
        <p:nvSpPr>
          <p:cNvPr id="4" name="Footer Placeholder 3">
            <a:extLst>
              <a:ext uri="{FF2B5EF4-FFF2-40B4-BE49-F238E27FC236}">
                <a16:creationId xmlns:a16="http://schemas.microsoft.com/office/drawing/2014/main" id="{009932A6-32A2-6341-BDBF-C389AC527BA6}"/>
              </a:ext>
            </a:extLst>
          </p:cNvPr>
          <p:cNvSpPr>
            <a:spLocks noGrp="1"/>
          </p:cNvSpPr>
          <p:nvPr>
            <p:ph type="ftr" sz="quarter" idx="10"/>
          </p:nvPr>
        </p:nvSpPr>
        <p:spPr/>
        <p:txBody>
          <a:bodyPr/>
          <a:lstStyle/>
          <a:p>
            <a:endParaRPr lang="en-US" altLang="en-US" dirty="0"/>
          </a:p>
        </p:txBody>
      </p:sp>
      <p:sp>
        <p:nvSpPr>
          <p:cNvPr id="5" name="Slide Number Placeholder 4">
            <a:extLst>
              <a:ext uri="{FF2B5EF4-FFF2-40B4-BE49-F238E27FC236}">
                <a16:creationId xmlns:a16="http://schemas.microsoft.com/office/drawing/2014/main" id="{EF9EB504-0734-924E-A14F-6BDB7D5A5E81}"/>
              </a:ext>
            </a:extLst>
          </p:cNvPr>
          <p:cNvSpPr>
            <a:spLocks noGrp="1"/>
          </p:cNvSpPr>
          <p:nvPr>
            <p:ph type="sldNum" sz="quarter" idx="11"/>
          </p:nvPr>
        </p:nvSpPr>
        <p:spPr/>
        <p:txBody>
          <a:bodyPr/>
          <a:lstStyle/>
          <a:p>
            <a:endParaRPr lang="en-US" altLang="en-US" dirty="0"/>
          </a:p>
        </p:txBody>
      </p:sp>
    </p:spTree>
    <p:extLst>
      <p:ext uri="{BB962C8B-B14F-4D97-AF65-F5344CB8AC3E}">
        <p14:creationId xmlns:p14="http://schemas.microsoft.com/office/powerpoint/2010/main" val="45359176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C26C8981-51FD-AE44-A16E-720534AC7A65}"/>
              </a:ext>
            </a:extLst>
          </p:cNvPr>
          <p:cNvSpPr>
            <a:spLocks noGrp="1" noChangeArrowheads="1"/>
          </p:cNvSpPr>
          <p:nvPr>
            <p:ph type="title" idx="4294967295"/>
          </p:nvPr>
        </p:nvSpPr>
        <p:spPr>
          <a:xfrm>
            <a:off x="0" y="101600"/>
            <a:ext cx="7315200" cy="1012825"/>
          </a:xfrm>
        </p:spPr>
        <p:txBody>
          <a:bodyPr/>
          <a:lstStyle/>
          <a:p>
            <a:pPr>
              <a:lnSpc>
                <a:spcPct val="80000"/>
              </a:lnSpc>
            </a:pPr>
            <a:r>
              <a:rPr lang="en-US" altLang="en-US" sz="4000" dirty="0"/>
              <a:t>Example: Varying Correlation Coefficients</a:t>
            </a:r>
          </a:p>
        </p:txBody>
      </p:sp>
      <p:pic>
        <p:nvPicPr>
          <p:cNvPr id="3" name="Picture 2">
            <a:extLst>
              <a:ext uri="{FF2B5EF4-FFF2-40B4-BE49-F238E27FC236}">
                <a16:creationId xmlns:a16="http://schemas.microsoft.com/office/drawing/2014/main" id="{3F88E6CF-88C4-124C-9135-DB8072A6B2D3}"/>
              </a:ext>
            </a:extLst>
          </p:cNvPr>
          <p:cNvPicPr>
            <a:picLocks noChangeAspect="1"/>
          </p:cNvPicPr>
          <p:nvPr/>
        </p:nvPicPr>
        <p:blipFill rotWithShape="1">
          <a:blip r:embed="rId2"/>
          <a:srcRect l="164" t="5989" r="-164" b="-231"/>
          <a:stretch/>
        </p:blipFill>
        <p:spPr>
          <a:xfrm>
            <a:off x="1334386" y="101600"/>
            <a:ext cx="5980814" cy="4847303"/>
          </a:xfrm>
          <a:prstGeom prst="rect">
            <a:avLst/>
          </a:prstGeom>
        </p:spPr>
      </p:pic>
    </p:spTree>
    <p:extLst>
      <p:ext uri="{BB962C8B-B14F-4D97-AF65-F5344CB8AC3E}">
        <p14:creationId xmlns:p14="http://schemas.microsoft.com/office/powerpoint/2010/main" val="126545978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2">
            <a:extLst>
              <a:ext uri="{FF2B5EF4-FFF2-40B4-BE49-F238E27FC236}">
                <a16:creationId xmlns:a16="http://schemas.microsoft.com/office/drawing/2014/main" id="{D9C6647E-2DDB-1842-B4C9-B11578BBA424}"/>
              </a:ext>
            </a:extLst>
          </p:cNvPr>
          <p:cNvSpPr>
            <a:spLocks noGrp="1" noChangeArrowheads="1"/>
          </p:cNvSpPr>
          <p:nvPr>
            <p:ph type="title"/>
          </p:nvPr>
        </p:nvSpPr>
        <p:spPr/>
        <p:txBody>
          <a:bodyPr/>
          <a:lstStyle/>
          <a:p>
            <a:r>
              <a:rPr lang="en-US" altLang="en-US"/>
              <a:t>Interpreting the Result</a:t>
            </a:r>
          </a:p>
        </p:txBody>
      </p:sp>
      <p:sp>
        <p:nvSpPr>
          <p:cNvPr id="154627" name="Rectangle 3">
            <a:extLst>
              <a:ext uri="{FF2B5EF4-FFF2-40B4-BE49-F238E27FC236}">
                <a16:creationId xmlns:a16="http://schemas.microsoft.com/office/drawing/2014/main" id="{173220A9-22C8-ED42-9F34-8DFB02A43982}"/>
              </a:ext>
            </a:extLst>
          </p:cNvPr>
          <p:cNvSpPr>
            <a:spLocks noGrp="1" noChangeArrowheads="1"/>
          </p:cNvSpPr>
          <p:nvPr>
            <p:ph type="body" idx="1"/>
          </p:nvPr>
        </p:nvSpPr>
        <p:spPr>
          <a:xfrm>
            <a:off x="457200" y="1278516"/>
            <a:ext cx="3583858" cy="3630300"/>
          </a:xfrm>
        </p:spPr>
        <p:txBody>
          <a:bodyPr/>
          <a:lstStyle/>
          <a:p>
            <a:pPr>
              <a:lnSpc>
                <a:spcPct val="90000"/>
              </a:lnSpc>
            </a:pPr>
            <a:r>
              <a:rPr lang="en-US" altLang="en-US" dirty="0">
                <a:solidFill>
                  <a:schemeClr val="tx1"/>
                </a:solidFill>
              </a:rPr>
              <a:t>r = 0.733</a:t>
            </a:r>
          </a:p>
          <a:p>
            <a:pPr>
              <a:lnSpc>
                <a:spcPct val="90000"/>
              </a:lnSpc>
            </a:pPr>
            <a:endParaRPr lang="en-US" altLang="en-US" dirty="0">
              <a:solidFill>
                <a:schemeClr val="tx1"/>
              </a:solidFill>
            </a:endParaRPr>
          </a:p>
          <a:p>
            <a:pPr>
              <a:lnSpc>
                <a:spcPct val="90000"/>
              </a:lnSpc>
            </a:pPr>
            <a:r>
              <a:rPr lang="en-US" altLang="en-US" dirty="0">
                <a:solidFill>
                  <a:schemeClr val="tx1"/>
                </a:solidFill>
              </a:rPr>
              <a:t>There is a </a:t>
            </a:r>
            <a:r>
              <a:rPr lang="en-US" altLang="en-US" b="1" dirty="0">
                <a:solidFill>
                  <a:schemeClr val="tx1"/>
                </a:solidFill>
              </a:rPr>
              <a:t>relatively strong positive linear relationship</a:t>
            </a:r>
            <a:r>
              <a:rPr lang="en-US" altLang="en-US" dirty="0">
                <a:solidFill>
                  <a:schemeClr val="tx1"/>
                </a:solidFill>
              </a:rPr>
              <a:t> between test score #1 and test score #2.</a:t>
            </a:r>
          </a:p>
          <a:p>
            <a:pPr>
              <a:lnSpc>
                <a:spcPct val="90000"/>
              </a:lnSpc>
            </a:pPr>
            <a:endParaRPr lang="en-US" altLang="en-US" dirty="0">
              <a:solidFill>
                <a:schemeClr val="tx1"/>
              </a:solidFill>
            </a:endParaRPr>
          </a:p>
          <a:p>
            <a:pPr>
              <a:lnSpc>
                <a:spcPct val="90000"/>
              </a:lnSpc>
            </a:pPr>
            <a:r>
              <a:rPr lang="en-US" altLang="en-US" dirty="0">
                <a:solidFill>
                  <a:schemeClr val="tx1"/>
                </a:solidFill>
              </a:rPr>
              <a:t>Students who scored high on the first test tended to score high on second test.</a:t>
            </a:r>
          </a:p>
        </p:txBody>
      </p:sp>
      <p:sp>
        <p:nvSpPr>
          <p:cNvPr id="5" name="Footer Placeholder 3">
            <a:extLst>
              <a:ext uri="{FF2B5EF4-FFF2-40B4-BE49-F238E27FC236}">
                <a16:creationId xmlns:a16="http://schemas.microsoft.com/office/drawing/2014/main" id="{5F349DCE-C5DD-7548-882F-DE7D152A4BF6}"/>
              </a:ext>
            </a:extLst>
          </p:cNvPr>
          <p:cNvSpPr>
            <a:spLocks noGrp="1"/>
          </p:cNvSpPr>
          <p:nvPr>
            <p:ph type="ftr" sz="quarter" idx="10"/>
          </p:nvPr>
        </p:nvSpPr>
        <p:spPr/>
        <p:txBody>
          <a:bodyPr/>
          <a:lstStyle/>
          <a:p>
            <a:endParaRPr lang="en-US" altLang="en-US" dirty="0"/>
          </a:p>
        </p:txBody>
      </p:sp>
      <p:sp>
        <p:nvSpPr>
          <p:cNvPr id="6" name="Slide Number Placeholder 4">
            <a:extLst>
              <a:ext uri="{FF2B5EF4-FFF2-40B4-BE49-F238E27FC236}">
                <a16:creationId xmlns:a16="http://schemas.microsoft.com/office/drawing/2014/main" id="{755EE1D6-27BF-DF4B-B72D-998BE48A99E9}"/>
              </a:ext>
            </a:extLst>
          </p:cNvPr>
          <p:cNvSpPr>
            <a:spLocks noGrp="1"/>
          </p:cNvSpPr>
          <p:nvPr>
            <p:ph type="sldNum" sz="quarter" idx="11"/>
          </p:nvPr>
        </p:nvSpPr>
        <p:spPr/>
        <p:txBody>
          <a:bodyPr/>
          <a:lstStyle/>
          <a:p>
            <a:endParaRPr lang="en-US" altLang="en-US" dirty="0"/>
          </a:p>
        </p:txBody>
      </p:sp>
      <p:graphicFrame>
        <p:nvGraphicFramePr>
          <p:cNvPr id="154628" name="Object 4">
            <a:extLst>
              <a:ext uri="{FF2B5EF4-FFF2-40B4-BE49-F238E27FC236}">
                <a16:creationId xmlns:a16="http://schemas.microsoft.com/office/drawing/2014/main" id="{481E7D7A-3566-B743-A361-D8CA2BDCA17C}"/>
              </a:ext>
            </a:extLst>
          </p:cNvPr>
          <p:cNvGraphicFramePr>
            <a:graphicFrameLocks noChangeAspect="1"/>
          </p:cNvGraphicFramePr>
          <p:nvPr>
            <p:extLst>
              <p:ext uri="{D42A27DB-BD31-4B8C-83A1-F6EECF244321}">
                <p14:modId xmlns:p14="http://schemas.microsoft.com/office/powerpoint/2010/main" val="3196857552"/>
              </p:ext>
            </p:extLst>
          </p:nvPr>
        </p:nvGraphicFramePr>
        <p:xfrm>
          <a:off x="4041058" y="1278516"/>
          <a:ext cx="4815105" cy="3018181"/>
        </p:xfrm>
        <a:graphic>
          <a:graphicData uri="http://schemas.openxmlformats.org/presentationml/2006/ole">
            <mc:AlternateContent xmlns:mc="http://schemas.openxmlformats.org/markup-compatibility/2006">
              <mc:Choice xmlns:v="urn:schemas-microsoft-com:vml" Requires="v">
                <p:oleObj spid="_x0000_s227368" name="Chart" r:id="rId4" imgW="5905500" imgH="3708400" progId="Excel.Chart.8">
                  <p:embed/>
                </p:oleObj>
              </mc:Choice>
              <mc:Fallback>
                <p:oleObj name="Chart" r:id="rId4" imgW="5905500" imgH="3708400" progId="Excel.Chart.8">
                  <p:embed/>
                  <p:pic>
                    <p:nvPicPr>
                      <p:cNvPr id="154628" name="Object 4">
                        <a:extLst>
                          <a:ext uri="{FF2B5EF4-FFF2-40B4-BE49-F238E27FC236}">
                            <a16:creationId xmlns:a16="http://schemas.microsoft.com/office/drawing/2014/main" id="{481E7D7A-3566-B743-A361-D8CA2BDCA17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41058" y="1278516"/>
                        <a:ext cx="4815105" cy="3018181"/>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330527049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Corr. Between height/weight</a:t>
            </a:r>
          </a:p>
        </p:txBody>
      </p:sp>
      <p:sp>
        <p:nvSpPr>
          <p:cNvPr id="5" name="Rectangle 4"/>
          <p:cNvSpPr/>
          <p:nvPr/>
        </p:nvSpPr>
        <p:spPr>
          <a:xfrm>
            <a:off x="759759" y="1369219"/>
            <a:ext cx="4572000" cy="646331"/>
          </a:xfrm>
          <a:prstGeom prst="rect">
            <a:avLst/>
          </a:prstGeom>
        </p:spPr>
        <p:txBody>
          <a:bodyPr>
            <a:spAutoFit/>
          </a:bodyPr>
          <a:lstStyle/>
          <a:p>
            <a:r>
              <a:rPr lang="en-US" sz="1800" b="1" dirty="0" err="1">
                <a:latin typeface="Courier" pitchFamily="2" charset="0"/>
              </a:rPr>
              <a:t>corrcoef</a:t>
            </a:r>
            <a:r>
              <a:rPr lang="en-US" sz="1800" b="1" dirty="0">
                <a:latin typeface="Courier" pitchFamily="2" charset="0"/>
              </a:rPr>
              <a:t>(weight, height)[0][1]</a:t>
            </a:r>
          </a:p>
          <a:p>
            <a:r>
              <a:rPr lang="en-US" sz="1800" b="1" dirty="0">
                <a:latin typeface="Courier" pitchFamily="2" charset="0"/>
              </a:rPr>
              <a:t>0.5110289460952534</a:t>
            </a:r>
          </a:p>
        </p:txBody>
      </p:sp>
      <p:pic>
        <p:nvPicPr>
          <p:cNvPr id="8" name="Picture 7"/>
          <p:cNvPicPr>
            <a:picLocks noChangeAspect="1"/>
          </p:cNvPicPr>
          <p:nvPr/>
        </p:nvPicPr>
        <p:blipFill>
          <a:blip r:embed="rId2" cstate="print"/>
          <a:stretch>
            <a:fillRect/>
          </a:stretch>
        </p:blipFill>
        <p:spPr>
          <a:xfrm>
            <a:off x="4142792" y="1749823"/>
            <a:ext cx="5001208" cy="3393677"/>
          </a:xfrm>
          <a:prstGeom prst="rect">
            <a:avLst/>
          </a:prstGeom>
        </p:spPr>
      </p:pic>
    </p:spTree>
    <p:extLst>
      <p:ext uri="{BB962C8B-B14F-4D97-AF65-F5344CB8AC3E}">
        <p14:creationId xmlns:p14="http://schemas.microsoft.com/office/powerpoint/2010/main" val="385113127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Corr. Between height/weight</a:t>
            </a:r>
          </a:p>
        </p:txBody>
      </p:sp>
      <p:sp>
        <p:nvSpPr>
          <p:cNvPr id="6" name="Rectangle 5"/>
          <p:cNvSpPr/>
          <p:nvPr/>
        </p:nvSpPr>
        <p:spPr>
          <a:xfrm>
            <a:off x="457200" y="1369219"/>
            <a:ext cx="6118546" cy="646331"/>
          </a:xfrm>
          <a:prstGeom prst="rect">
            <a:avLst/>
          </a:prstGeom>
        </p:spPr>
        <p:txBody>
          <a:bodyPr wrap="square">
            <a:spAutoFit/>
          </a:bodyPr>
          <a:lstStyle/>
          <a:p>
            <a:r>
              <a:rPr lang="en-US" sz="1800" b="1" dirty="0" err="1">
                <a:latin typeface="Courier" pitchFamily="2" charset="0"/>
              </a:rPr>
              <a:t>corrcoef</a:t>
            </a:r>
            <a:r>
              <a:rPr lang="en-US" sz="1800" b="1" dirty="0">
                <a:latin typeface="Courier" pitchFamily="2" charset="0"/>
              </a:rPr>
              <a:t>(log(weight), height)[0][1]</a:t>
            </a:r>
          </a:p>
          <a:p>
            <a:r>
              <a:rPr lang="en-US" sz="1800" b="1" dirty="0">
                <a:latin typeface="Courier" pitchFamily="2" charset="0"/>
              </a:rPr>
              <a:t>0.53405888354314057</a:t>
            </a:r>
          </a:p>
        </p:txBody>
      </p:sp>
      <p:pic>
        <p:nvPicPr>
          <p:cNvPr id="7" name="Picture 6"/>
          <p:cNvPicPr>
            <a:picLocks noChangeAspect="1"/>
          </p:cNvPicPr>
          <p:nvPr/>
        </p:nvPicPr>
        <p:blipFill>
          <a:blip r:embed="rId2" cstate="print"/>
          <a:stretch>
            <a:fillRect/>
          </a:stretch>
        </p:blipFill>
        <p:spPr>
          <a:xfrm>
            <a:off x="4168352" y="1767167"/>
            <a:ext cx="4975647" cy="3376333"/>
          </a:xfrm>
          <a:prstGeom prst="rect">
            <a:avLst/>
          </a:prstGeom>
        </p:spPr>
      </p:pic>
    </p:spTree>
    <p:extLst>
      <p:ext uri="{BB962C8B-B14F-4D97-AF65-F5344CB8AC3E}">
        <p14:creationId xmlns:p14="http://schemas.microsoft.com/office/powerpoint/2010/main" val="191087990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Pearson Correlation Sensitive to Outliers</a:t>
            </a:r>
          </a:p>
        </p:txBody>
      </p:sp>
      <p:sp>
        <p:nvSpPr>
          <p:cNvPr id="4" name="Rectangle 3"/>
          <p:cNvSpPr/>
          <p:nvPr/>
        </p:nvSpPr>
        <p:spPr>
          <a:xfrm>
            <a:off x="628650" y="1268016"/>
            <a:ext cx="5406390" cy="1200329"/>
          </a:xfrm>
          <a:prstGeom prst="rect">
            <a:avLst/>
          </a:prstGeom>
        </p:spPr>
        <p:txBody>
          <a:bodyPr wrap="square">
            <a:spAutoFit/>
          </a:bodyPr>
          <a:lstStyle/>
          <a:p>
            <a:r>
              <a:rPr lang="en-US" sz="1800" b="1" dirty="0"/>
              <a:t>friends2=</a:t>
            </a:r>
            <a:r>
              <a:rPr lang="en-US" sz="1800" b="1" dirty="0" err="1"/>
              <a:t>np.append</a:t>
            </a:r>
            <a:r>
              <a:rPr lang="en-US" sz="1800" b="1" dirty="0"/>
              <a:t>(friends,1)</a:t>
            </a:r>
          </a:p>
          <a:p>
            <a:r>
              <a:rPr lang="en-US" sz="1800" b="1" dirty="0"/>
              <a:t>minutes2=</a:t>
            </a:r>
            <a:r>
              <a:rPr lang="en-US" sz="1800" b="1" dirty="0" err="1"/>
              <a:t>np.append</a:t>
            </a:r>
            <a:r>
              <a:rPr lang="en-US" sz="1800" b="1" dirty="0"/>
              <a:t>(minutes,1000)</a:t>
            </a:r>
          </a:p>
          <a:p>
            <a:r>
              <a:rPr lang="en-US" sz="1800" b="1" dirty="0" err="1"/>
              <a:t>np.corrcoef</a:t>
            </a:r>
            <a:r>
              <a:rPr lang="en-US" sz="1800" b="1" dirty="0"/>
              <a:t>(friends2, minutes2)[0,1]</a:t>
            </a:r>
          </a:p>
          <a:p>
            <a:r>
              <a:rPr lang="en-US" sz="1800" dirty="0"/>
              <a:t>-0.95014946790238775</a:t>
            </a:r>
          </a:p>
        </p:txBody>
      </p:sp>
      <p:pic>
        <p:nvPicPr>
          <p:cNvPr id="7" name="Picture 6"/>
          <p:cNvPicPr>
            <a:picLocks noChangeAspect="1"/>
          </p:cNvPicPr>
          <p:nvPr/>
        </p:nvPicPr>
        <p:blipFill>
          <a:blip r:embed="rId2" cstate="print"/>
          <a:stretch>
            <a:fillRect/>
          </a:stretch>
        </p:blipFill>
        <p:spPr>
          <a:xfrm>
            <a:off x="4652793" y="2149362"/>
            <a:ext cx="4491207" cy="2994138"/>
          </a:xfrm>
          <a:prstGeom prst="rect">
            <a:avLst/>
          </a:prstGeom>
        </p:spPr>
      </p:pic>
    </p:spTree>
    <p:extLst>
      <p:ext uri="{BB962C8B-B14F-4D97-AF65-F5344CB8AC3E}">
        <p14:creationId xmlns:p14="http://schemas.microsoft.com/office/powerpoint/2010/main" val="9484100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descr="image001.gif                                                   001195CAJung                           BA4AD537:">
            <a:extLst>
              <a:ext uri="{FF2B5EF4-FFF2-40B4-BE49-F238E27FC236}">
                <a16:creationId xmlns:a16="http://schemas.microsoft.com/office/drawing/2014/main" id="{910D2C7F-4A7F-E345-AD94-46972BD770FD}"/>
              </a:ext>
            </a:extLst>
          </p:cNvPr>
          <p:cNvPicPr>
            <a:picLocks noChangeArrowheads="1"/>
          </p:cNvPicPr>
          <p:nvPr/>
        </p:nvPicPr>
        <p:blipFill>
          <a:blip r:embed="rId3">
            <a:extLst>
              <a:ext uri="{28A0092B-C50C-407E-A947-70E740481C1C}">
                <a14:useLocalDpi xmlns:a14="http://schemas.microsoft.com/office/drawing/2010/main" val="0"/>
              </a:ext>
            </a:extLst>
          </a:blip>
          <a:srcRect r="12369"/>
          <a:stretch>
            <a:fillRect/>
          </a:stretch>
        </p:blipFill>
        <p:spPr bwMode="auto">
          <a:xfrm>
            <a:off x="800100" y="205978"/>
            <a:ext cx="7543800" cy="2074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itle 4">
            <a:extLst>
              <a:ext uri="{FF2B5EF4-FFF2-40B4-BE49-F238E27FC236}">
                <a16:creationId xmlns:a16="http://schemas.microsoft.com/office/drawing/2014/main" id="{EDFA2D23-8D74-914F-A719-07094A8BC511}"/>
              </a:ext>
            </a:extLst>
          </p:cNvPr>
          <p:cNvSpPr>
            <a:spLocks noGrp="1"/>
          </p:cNvSpPr>
          <p:nvPr>
            <p:ph type="title"/>
          </p:nvPr>
        </p:nvSpPr>
        <p:spPr/>
        <p:txBody>
          <a:bodyPr/>
          <a:lstStyle/>
          <a:p>
            <a:endParaRPr lang="en-US"/>
          </a:p>
        </p:txBody>
      </p:sp>
      <p:pic>
        <p:nvPicPr>
          <p:cNvPr id="8" name="Picture 8" descr="image004.gif                                                   001195CAJung                           BA4AD537:">
            <a:extLst>
              <a:ext uri="{FF2B5EF4-FFF2-40B4-BE49-F238E27FC236}">
                <a16:creationId xmlns:a16="http://schemas.microsoft.com/office/drawing/2014/main" id="{504A853B-86BA-8E46-91B4-804194ADB223}"/>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0100" y="2480938"/>
            <a:ext cx="3125391" cy="2514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5" descr="scatterplot.tiff                                               001561A1Jung                           BA4AD537:">
            <a:extLst>
              <a:ext uri="{FF2B5EF4-FFF2-40B4-BE49-F238E27FC236}">
                <a16:creationId xmlns:a16="http://schemas.microsoft.com/office/drawing/2014/main" id="{CAF6C528-DFE7-6C46-8D3B-E2E98D25628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77253" y="2480938"/>
            <a:ext cx="4266647" cy="266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42374229"/>
      </p:ext>
    </p:extLst>
  </p:cSld>
  <p:clrMapOvr>
    <a:masterClrMapping/>
  </p:clrMapOvr>
  <mc:AlternateContent xmlns:mc="http://schemas.openxmlformats.org/markup-compatibility/2006" xmlns:p14="http://schemas.microsoft.com/office/powerpoint/2010/main">
    <mc:Choice Requires="p14">
      <p:transition spd="slow" p14:dur="2000" advClick="0" advTm="5056"/>
    </mc:Choice>
    <mc:Fallback xmlns="">
      <p:transition spd="slow" advClick="0" advTm="5056"/>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Correlation</a:t>
            </a:r>
          </a:p>
        </p:txBody>
      </p:sp>
      <p:sp>
        <p:nvSpPr>
          <p:cNvPr id="3" name="Content Placeholder 2"/>
          <p:cNvSpPr>
            <a:spLocks noGrp="1"/>
          </p:cNvSpPr>
          <p:nvPr>
            <p:ph type="body" idx="1"/>
          </p:nvPr>
        </p:nvSpPr>
        <p:spPr/>
        <p:txBody>
          <a:bodyPr>
            <a:normAutofit/>
          </a:bodyPr>
          <a:lstStyle/>
          <a:p>
            <a:r>
              <a:rPr lang="en-US" dirty="0"/>
              <a:t>Measures the </a:t>
            </a:r>
            <a:r>
              <a:rPr lang="en-US" b="1" dirty="0"/>
              <a:t>linear</a:t>
            </a:r>
            <a:r>
              <a:rPr lang="en-US" dirty="0"/>
              <a:t> relationship between two variables, X = [x</a:t>
            </a:r>
            <a:r>
              <a:rPr lang="en-US" baseline="-25000" dirty="0"/>
              <a:t>1</a:t>
            </a:r>
            <a:r>
              <a:rPr lang="en-US" dirty="0"/>
              <a:t>, x</a:t>
            </a:r>
            <a:r>
              <a:rPr lang="en-US" baseline="-25000" dirty="0"/>
              <a:t>2</a:t>
            </a:r>
            <a:r>
              <a:rPr lang="en-US" dirty="0"/>
              <a:t>, …</a:t>
            </a:r>
            <a:r>
              <a:rPr lang="en-US" dirty="0" err="1"/>
              <a:t>X</a:t>
            </a:r>
            <a:r>
              <a:rPr lang="en-US" baseline="-25000" dirty="0" err="1"/>
              <a:t>n</a:t>
            </a:r>
            <a:r>
              <a:rPr lang="en-US" dirty="0"/>
              <a:t>], and Y = [y</a:t>
            </a:r>
            <a:r>
              <a:rPr lang="en-US" baseline="-25000" dirty="0"/>
              <a:t>1</a:t>
            </a:r>
            <a:r>
              <a:rPr lang="en-US" dirty="0"/>
              <a:t>, y</a:t>
            </a:r>
            <a:r>
              <a:rPr lang="en-US" baseline="-25000" dirty="0"/>
              <a:t>2</a:t>
            </a:r>
            <a:r>
              <a:rPr lang="en-US" dirty="0"/>
              <a:t>, …, y</a:t>
            </a:r>
            <a:r>
              <a:rPr lang="en-US" baseline="-25000" dirty="0"/>
              <a:t>n</a:t>
            </a:r>
            <a:r>
              <a:rPr lang="en-US" dirty="0"/>
              <a:t>]</a:t>
            </a:r>
          </a:p>
          <a:p>
            <a:r>
              <a:rPr lang="en-US" dirty="0"/>
              <a:t>E.g. between one’s height and weight</a:t>
            </a:r>
          </a:p>
          <a:p>
            <a:r>
              <a:rPr lang="en-US" dirty="0"/>
              <a:t>Between results of two tests</a:t>
            </a:r>
          </a:p>
          <a:p>
            <a:pPr lvl="1"/>
            <a:r>
              <a:rPr lang="en-US" b="1" dirty="0"/>
              <a:t>Problem</a:t>
            </a:r>
            <a:r>
              <a:rPr lang="en-US" dirty="0"/>
              <a:t>: two variables may be different units, on different scales, or from different distributions.</a:t>
            </a:r>
          </a:p>
          <a:p>
            <a:r>
              <a:rPr lang="en-US" b="1" dirty="0"/>
              <a:t>Option 1</a:t>
            </a:r>
            <a:r>
              <a:rPr lang="en-US" dirty="0"/>
              <a:t>: convert the measurement to standardized score (z-score)</a:t>
            </a:r>
          </a:p>
          <a:p>
            <a:pPr lvl="1"/>
            <a:r>
              <a:rPr lang="en-US" dirty="0"/>
              <a:t>Pearson Correlation Coefficient</a:t>
            </a:r>
          </a:p>
          <a:p>
            <a:r>
              <a:rPr lang="en-US" b="1" dirty="0"/>
              <a:t>Option 2</a:t>
            </a:r>
            <a:r>
              <a:rPr lang="en-US" dirty="0"/>
              <a:t>: sort the values and convert the measurement to ranks</a:t>
            </a:r>
          </a:p>
          <a:p>
            <a:pPr lvl="1"/>
            <a:r>
              <a:rPr lang="en-US" dirty="0"/>
              <a:t>Spearman Rank Correlation Coefficient</a:t>
            </a:r>
          </a:p>
        </p:txBody>
      </p:sp>
    </p:spTree>
    <p:extLst>
      <p:ext uri="{BB962C8B-B14F-4D97-AF65-F5344CB8AC3E}">
        <p14:creationId xmlns:p14="http://schemas.microsoft.com/office/powerpoint/2010/main" val="36757059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2">
            <a:extLst>
              <a:ext uri="{FF2B5EF4-FFF2-40B4-BE49-F238E27FC236}">
                <a16:creationId xmlns:a16="http://schemas.microsoft.com/office/drawing/2014/main" id="{288FC69C-AEDE-B14D-B005-A326A7719C78}"/>
              </a:ext>
            </a:extLst>
          </p:cNvPr>
          <p:cNvSpPr>
            <a:spLocks noGrp="1" noChangeArrowheads="1"/>
          </p:cNvSpPr>
          <p:nvPr>
            <p:ph type="title"/>
          </p:nvPr>
        </p:nvSpPr>
        <p:spPr/>
        <p:txBody>
          <a:bodyPr/>
          <a:lstStyle/>
          <a:p>
            <a:pPr defTabSz="685800">
              <a:lnSpc>
                <a:spcPct val="80000"/>
              </a:lnSpc>
            </a:pPr>
            <a:r>
              <a:rPr lang="en-US" altLang="en-US" sz="4000" dirty="0"/>
              <a:t>Graphical Presentation of Data</a:t>
            </a:r>
          </a:p>
        </p:txBody>
      </p:sp>
      <p:sp>
        <p:nvSpPr>
          <p:cNvPr id="10242" name="Rectangle 3">
            <a:extLst>
              <a:ext uri="{FF2B5EF4-FFF2-40B4-BE49-F238E27FC236}">
                <a16:creationId xmlns:a16="http://schemas.microsoft.com/office/drawing/2014/main" id="{CD8166B4-BD03-E141-86CB-DFF8771C1F79}"/>
              </a:ext>
            </a:extLst>
          </p:cNvPr>
          <p:cNvSpPr>
            <a:spLocks noGrp="1" noChangeArrowheads="1"/>
          </p:cNvSpPr>
          <p:nvPr>
            <p:ph type="body" idx="1"/>
          </p:nvPr>
        </p:nvSpPr>
        <p:spPr/>
        <p:txBody>
          <a:bodyPr/>
          <a:lstStyle/>
          <a:p>
            <a:pPr marL="0" indent="0" defTabSz="685800">
              <a:buNone/>
            </a:pPr>
            <a:endParaRPr lang="en-US" altLang="en-US" dirty="0"/>
          </a:p>
        </p:txBody>
      </p:sp>
      <p:sp>
        <p:nvSpPr>
          <p:cNvPr id="10243" name="_s1033">
            <a:extLst>
              <a:ext uri="{FF2B5EF4-FFF2-40B4-BE49-F238E27FC236}">
                <a16:creationId xmlns:a16="http://schemas.microsoft.com/office/drawing/2014/main" id="{DEC81757-28C1-4041-8062-F1F1AC259B13}"/>
              </a:ext>
            </a:extLst>
          </p:cNvPr>
          <p:cNvSpPr>
            <a:spLocks noChangeArrowheads="1"/>
          </p:cNvSpPr>
          <p:nvPr/>
        </p:nvSpPr>
        <p:spPr bwMode="auto">
          <a:xfrm>
            <a:off x="2057400" y="1828800"/>
            <a:ext cx="1506141" cy="683419"/>
          </a:xfrm>
          <a:prstGeom prst="rect">
            <a:avLst/>
          </a:prstGeom>
          <a:solidFill>
            <a:srgbClr val="FDE0BD"/>
          </a:solidFill>
          <a:ln w="12700">
            <a:solidFill>
              <a:srgbClr val="474747"/>
            </a:solidFill>
            <a:miter lim="800000"/>
            <a:headEnd/>
            <a:tailEnd/>
          </a:ln>
          <a:effectLst/>
          <a:extLst>
            <a:ext uri="{AF507438-7753-43E0-B8FC-AC1667EBCBE1}">
              <a14:hiddenEffects xmlns:a14="http://schemas.microsoft.com/office/drawing/2010/main">
                <a:effectLst>
                  <a:outerShdw dist="35921" dir="2700000" algn="ctr" rotWithShape="0">
                    <a:srgbClr val="000000"/>
                  </a:outerShdw>
                </a:effectLst>
              </a14:hiddenEffects>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gn="ctr" eaLnBrk="1" hangingPunct="1"/>
            <a:r>
              <a:rPr lang="en-US" altLang="en-US" sz="1800" b="1">
                <a:solidFill>
                  <a:srgbClr val="000000"/>
                </a:solidFill>
              </a:rPr>
              <a:t>Categorical</a:t>
            </a:r>
          </a:p>
          <a:p>
            <a:pPr algn="ctr" eaLnBrk="1" hangingPunct="1"/>
            <a:r>
              <a:rPr lang="en-US" altLang="en-US" sz="1800" b="1">
                <a:solidFill>
                  <a:srgbClr val="000000"/>
                </a:solidFill>
              </a:rPr>
              <a:t>Variables</a:t>
            </a:r>
          </a:p>
        </p:txBody>
      </p:sp>
      <p:sp>
        <p:nvSpPr>
          <p:cNvPr id="10244" name="_s1034">
            <a:extLst>
              <a:ext uri="{FF2B5EF4-FFF2-40B4-BE49-F238E27FC236}">
                <a16:creationId xmlns:a16="http://schemas.microsoft.com/office/drawing/2014/main" id="{22AFCAFA-42BA-044F-9B51-F9BEF4474C67}"/>
              </a:ext>
            </a:extLst>
          </p:cNvPr>
          <p:cNvSpPr>
            <a:spLocks noChangeArrowheads="1"/>
          </p:cNvSpPr>
          <p:nvPr/>
        </p:nvSpPr>
        <p:spPr bwMode="auto">
          <a:xfrm>
            <a:off x="5314950" y="1828800"/>
            <a:ext cx="1543050" cy="683419"/>
          </a:xfrm>
          <a:prstGeom prst="rect">
            <a:avLst/>
          </a:prstGeom>
          <a:solidFill>
            <a:srgbClr val="CBDDF7"/>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000000"/>
                  </a:outerShdw>
                </a:effectLst>
              </a14:hiddenEffects>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gn="ctr" eaLnBrk="1" hangingPunct="1"/>
            <a:r>
              <a:rPr lang="en-US" altLang="en-US" sz="1800" b="1">
                <a:solidFill>
                  <a:srgbClr val="474747"/>
                </a:solidFill>
              </a:rPr>
              <a:t>Numerical</a:t>
            </a:r>
          </a:p>
          <a:p>
            <a:pPr algn="ctr" eaLnBrk="1" hangingPunct="1"/>
            <a:r>
              <a:rPr lang="en-US" altLang="en-US" sz="1800" b="1">
                <a:solidFill>
                  <a:srgbClr val="474747"/>
                </a:solidFill>
              </a:rPr>
              <a:t>Variables</a:t>
            </a:r>
            <a:r>
              <a:rPr lang="en-US" altLang="en-US" sz="1350" b="1">
                <a:solidFill>
                  <a:srgbClr val="474747"/>
                </a:solidFill>
              </a:rPr>
              <a:t> </a:t>
            </a:r>
          </a:p>
        </p:txBody>
      </p:sp>
      <p:sp>
        <p:nvSpPr>
          <p:cNvPr id="10245" name="Text Box 9">
            <a:extLst>
              <a:ext uri="{FF2B5EF4-FFF2-40B4-BE49-F238E27FC236}">
                <a16:creationId xmlns:a16="http://schemas.microsoft.com/office/drawing/2014/main" id="{D6ADB08B-5F32-3944-AD48-7ACB36B154E9}"/>
              </a:ext>
            </a:extLst>
          </p:cNvPr>
          <p:cNvSpPr txBox="1">
            <a:spLocks noChangeArrowheads="1"/>
          </p:cNvSpPr>
          <p:nvPr/>
        </p:nvSpPr>
        <p:spPr bwMode="auto">
          <a:xfrm>
            <a:off x="1314450" y="2743200"/>
            <a:ext cx="3143250" cy="1200329"/>
          </a:xfrm>
          <a:prstGeom prst="rect">
            <a:avLst/>
          </a:prstGeom>
          <a:solidFill>
            <a:srgbClr val="FDE0BD"/>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sz="2400">
                <a:solidFill>
                  <a:schemeClr val="tx1"/>
                </a:solidFill>
                <a:latin typeface="Arial" panose="020B0604020202020204" pitchFamily="34" charset="0"/>
              </a:defRPr>
            </a:lvl1pPr>
            <a:lvl2pPr>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lvl="1" eaLnBrk="1" hangingPunct="1">
              <a:buFontTx/>
              <a:buChar char="•"/>
            </a:pPr>
            <a:r>
              <a:rPr lang="en-US" altLang="en-US" sz="1800"/>
              <a:t> Frequency distribution </a:t>
            </a:r>
          </a:p>
          <a:p>
            <a:pPr lvl="1" eaLnBrk="1" hangingPunct="1">
              <a:buFontTx/>
              <a:buChar char="•"/>
            </a:pPr>
            <a:r>
              <a:rPr lang="en-US" altLang="en-US" sz="1800"/>
              <a:t> Bar chart</a:t>
            </a:r>
          </a:p>
          <a:p>
            <a:pPr lvl="1" eaLnBrk="1" hangingPunct="1">
              <a:buFontTx/>
              <a:buChar char="•"/>
            </a:pPr>
            <a:r>
              <a:rPr lang="en-US" altLang="en-US" sz="1800"/>
              <a:t> Pie chart</a:t>
            </a:r>
          </a:p>
          <a:p>
            <a:pPr lvl="1" eaLnBrk="1" hangingPunct="1">
              <a:buFontTx/>
              <a:buChar char="•"/>
            </a:pPr>
            <a:r>
              <a:rPr lang="en-US" altLang="en-US" sz="1800"/>
              <a:t> Pareto diagram</a:t>
            </a:r>
          </a:p>
        </p:txBody>
      </p:sp>
      <p:sp>
        <p:nvSpPr>
          <p:cNvPr id="10246" name="Text Box 10">
            <a:extLst>
              <a:ext uri="{FF2B5EF4-FFF2-40B4-BE49-F238E27FC236}">
                <a16:creationId xmlns:a16="http://schemas.microsoft.com/office/drawing/2014/main" id="{0A82BF2A-B2EE-A14D-A48E-D60F490A434F}"/>
              </a:ext>
            </a:extLst>
          </p:cNvPr>
          <p:cNvSpPr txBox="1">
            <a:spLocks noChangeArrowheads="1"/>
          </p:cNvSpPr>
          <p:nvPr/>
        </p:nvSpPr>
        <p:spPr bwMode="auto">
          <a:xfrm>
            <a:off x="4800600" y="2743200"/>
            <a:ext cx="3086100" cy="1477328"/>
          </a:xfrm>
          <a:prstGeom prst="rect">
            <a:avLst/>
          </a:prstGeom>
          <a:solidFill>
            <a:srgbClr val="CBDDF7"/>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sz="2400">
                <a:solidFill>
                  <a:schemeClr val="tx1"/>
                </a:solidFill>
                <a:latin typeface="Arial" panose="020B0604020202020204" pitchFamily="34" charset="0"/>
              </a:defRPr>
            </a:lvl1pPr>
            <a:lvl2pPr>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lvl="1" eaLnBrk="1" hangingPunct="1">
              <a:buFontTx/>
              <a:buChar char="•"/>
            </a:pPr>
            <a:r>
              <a:rPr lang="en-US" altLang="en-US" sz="1800"/>
              <a:t> Line chart</a:t>
            </a:r>
          </a:p>
          <a:p>
            <a:pPr lvl="1" eaLnBrk="1" hangingPunct="1">
              <a:buFontTx/>
              <a:buChar char="•"/>
            </a:pPr>
            <a:r>
              <a:rPr lang="en-US" altLang="en-US" sz="1800"/>
              <a:t> Frequency distribution</a:t>
            </a:r>
          </a:p>
          <a:p>
            <a:pPr lvl="1" eaLnBrk="1" hangingPunct="1">
              <a:buFontTx/>
              <a:buChar char="•"/>
            </a:pPr>
            <a:r>
              <a:rPr lang="en-US" altLang="en-US" sz="1800"/>
              <a:t> Histogram and ogive</a:t>
            </a:r>
          </a:p>
          <a:p>
            <a:pPr lvl="1" eaLnBrk="1" hangingPunct="1">
              <a:buFontTx/>
              <a:buChar char="•"/>
            </a:pPr>
            <a:r>
              <a:rPr lang="en-US" altLang="en-US" sz="1800"/>
              <a:t> Stem-and-leaf display</a:t>
            </a:r>
          </a:p>
          <a:p>
            <a:pPr lvl="1" eaLnBrk="1" hangingPunct="1">
              <a:buFontTx/>
              <a:buChar char="•"/>
            </a:pPr>
            <a:r>
              <a:rPr lang="en-US" altLang="en-US" sz="1800"/>
              <a:t> Scatter plot</a:t>
            </a:r>
          </a:p>
        </p:txBody>
      </p:sp>
      <p:sp>
        <p:nvSpPr>
          <p:cNvPr id="10247" name="Line 12">
            <a:extLst>
              <a:ext uri="{FF2B5EF4-FFF2-40B4-BE49-F238E27FC236}">
                <a16:creationId xmlns:a16="http://schemas.microsoft.com/office/drawing/2014/main" id="{FEB9C17F-ED3F-7D44-B87B-C75DFC3FE50F}"/>
              </a:ext>
            </a:extLst>
          </p:cNvPr>
          <p:cNvSpPr>
            <a:spLocks noChangeShapeType="1"/>
          </p:cNvSpPr>
          <p:nvPr/>
        </p:nvSpPr>
        <p:spPr bwMode="auto">
          <a:xfrm>
            <a:off x="2743200" y="2514600"/>
            <a:ext cx="0" cy="22860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sz="1050"/>
          </a:p>
        </p:txBody>
      </p:sp>
      <p:sp>
        <p:nvSpPr>
          <p:cNvPr id="10248" name="Line 13">
            <a:extLst>
              <a:ext uri="{FF2B5EF4-FFF2-40B4-BE49-F238E27FC236}">
                <a16:creationId xmlns:a16="http://schemas.microsoft.com/office/drawing/2014/main" id="{223731C1-6B42-CF4C-B374-429D09AE9086}"/>
              </a:ext>
            </a:extLst>
          </p:cNvPr>
          <p:cNvSpPr>
            <a:spLocks noChangeShapeType="1"/>
          </p:cNvSpPr>
          <p:nvPr/>
        </p:nvSpPr>
        <p:spPr bwMode="auto">
          <a:xfrm>
            <a:off x="6057900" y="2514600"/>
            <a:ext cx="0" cy="22860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sz="1050"/>
          </a:p>
        </p:txBody>
      </p:sp>
      <p:sp>
        <p:nvSpPr>
          <p:cNvPr id="10249" name="Text Box 14">
            <a:extLst>
              <a:ext uri="{FF2B5EF4-FFF2-40B4-BE49-F238E27FC236}">
                <a16:creationId xmlns:a16="http://schemas.microsoft.com/office/drawing/2014/main" id="{EBDDCE3B-FDDE-8E42-ACE2-64EA0AA774D9}"/>
              </a:ext>
            </a:extLst>
          </p:cNvPr>
          <p:cNvSpPr txBox="1">
            <a:spLocks noChangeArrowheads="1"/>
          </p:cNvSpPr>
          <p:nvPr/>
        </p:nvSpPr>
        <p:spPr bwMode="auto">
          <a:xfrm>
            <a:off x="6743700" y="959644"/>
            <a:ext cx="1143000" cy="323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eaLnBrk="1" hangingPunct="1">
              <a:spcBef>
                <a:spcPct val="50000"/>
              </a:spcBef>
            </a:pPr>
            <a:r>
              <a:rPr lang="en-US" altLang="en-US" sz="1500" i="1">
                <a:solidFill>
                  <a:srgbClr val="000099"/>
                </a:solidFill>
              </a:rPr>
              <a:t>(continued)</a:t>
            </a:r>
          </a:p>
        </p:txBody>
      </p:sp>
    </p:spTree>
    <p:extLst>
      <p:ext uri="{BB962C8B-B14F-4D97-AF65-F5344CB8AC3E}">
        <p14:creationId xmlns:p14="http://schemas.microsoft.com/office/powerpoint/2010/main" val="30962310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Rectangle 2">
            <a:extLst>
              <a:ext uri="{FF2B5EF4-FFF2-40B4-BE49-F238E27FC236}">
                <a16:creationId xmlns:a16="http://schemas.microsoft.com/office/drawing/2014/main" id="{01B08C6A-B1A4-9D4C-A99A-7D4F5D3DDCF8}"/>
              </a:ext>
            </a:extLst>
          </p:cNvPr>
          <p:cNvSpPr>
            <a:spLocks noGrp="1" noChangeArrowheads="1"/>
          </p:cNvSpPr>
          <p:nvPr>
            <p:ph type="title"/>
          </p:nvPr>
        </p:nvSpPr>
        <p:spPr/>
        <p:txBody>
          <a:bodyPr/>
          <a:lstStyle/>
          <a:p>
            <a:pPr eaLnBrk="1" hangingPunct="1">
              <a:lnSpc>
                <a:spcPct val="80000"/>
              </a:lnSpc>
            </a:pPr>
            <a:r>
              <a:rPr lang="en-US" altLang="en-US" sz="4000" dirty="0"/>
              <a:t>Categorical Variables</a:t>
            </a:r>
          </a:p>
        </p:txBody>
      </p:sp>
      <p:sp>
        <p:nvSpPr>
          <p:cNvPr id="2" name="Text Placeholder 1">
            <a:extLst>
              <a:ext uri="{FF2B5EF4-FFF2-40B4-BE49-F238E27FC236}">
                <a16:creationId xmlns:a16="http://schemas.microsoft.com/office/drawing/2014/main" id="{902C09A1-0489-6D48-901B-9B029B034E15}"/>
              </a:ext>
            </a:extLst>
          </p:cNvPr>
          <p:cNvSpPr>
            <a:spLocks noGrp="1"/>
          </p:cNvSpPr>
          <p:nvPr>
            <p:ph type="body" idx="1"/>
          </p:nvPr>
        </p:nvSpPr>
        <p:spPr/>
        <p:txBody>
          <a:bodyPr/>
          <a:lstStyle/>
          <a:p>
            <a:endParaRPr lang="en-US" dirty="0"/>
          </a:p>
        </p:txBody>
      </p:sp>
      <p:sp>
        <p:nvSpPr>
          <p:cNvPr id="11266" name="Line 3">
            <a:extLst>
              <a:ext uri="{FF2B5EF4-FFF2-40B4-BE49-F238E27FC236}">
                <a16:creationId xmlns:a16="http://schemas.microsoft.com/office/drawing/2014/main" id="{C68F32F6-5362-A44F-B92B-315E835F9640}"/>
              </a:ext>
            </a:extLst>
          </p:cNvPr>
          <p:cNvSpPr>
            <a:spLocks noChangeShapeType="1"/>
          </p:cNvSpPr>
          <p:nvPr/>
        </p:nvSpPr>
        <p:spPr bwMode="auto">
          <a:xfrm>
            <a:off x="6057900" y="2971800"/>
            <a:ext cx="0" cy="51435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050"/>
          </a:p>
        </p:txBody>
      </p:sp>
      <p:sp>
        <p:nvSpPr>
          <p:cNvPr id="11267" name="Line 4">
            <a:extLst>
              <a:ext uri="{FF2B5EF4-FFF2-40B4-BE49-F238E27FC236}">
                <a16:creationId xmlns:a16="http://schemas.microsoft.com/office/drawing/2014/main" id="{E970C50C-B57B-CA4B-A923-587589A6C440}"/>
              </a:ext>
            </a:extLst>
          </p:cNvPr>
          <p:cNvSpPr>
            <a:spLocks noChangeShapeType="1"/>
          </p:cNvSpPr>
          <p:nvPr/>
        </p:nvSpPr>
        <p:spPr bwMode="auto">
          <a:xfrm>
            <a:off x="4457700" y="1768078"/>
            <a:ext cx="0" cy="51792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050"/>
          </a:p>
        </p:txBody>
      </p:sp>
      <p:sp>
        <p:nvSpPr>
          <p:cNvPr id="11268" name="Rectangle 5">
            <a:extLst>
              <a:ext uri="{FF2B5EF4-FFF2-40B4-BE49-F238E27FC236}">
                <a16:creationId xmlns:a16="http://schemas.microsoft.com/office/drawing/2014/main" id="{B608081C-9447-C047-BB87-DB680C101F0A}"/>
              </a:ext>
            </a:extLst>
          </p:cNvPr>
          <p:cNvSpPr>
            <a:spLocks noChangeArrowheads="1"/>
          </p:cNvSpPr>
          <p:nvPr/>
        </p:nvSpPr>
        <p:spPr bwMode="auto">
          <a:xfrm>
            <a:off x="3315891" y="1315641"/>
            <a:ext cx="2226469" cy="713658"/>
          </a:xfrm>
          <a:prstGeom prst="rect">
            <a:avLst/>
          </a:prstGeom>
          <a:solidFill>
            <a:srgbClr val="CCFFCC"/>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67866" tIns="33338" rIns="67866" bIns="33338">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gn="ctr">
              <a:spcBef>
                <a:spcPct val="50000"/>
              </a:spcBef>
            </a:pPr>
            <a:r>
              <a:rPr lang="en-US" altLang="en-US" sz="2100" b="1"/>
              <a:t>Categorical Data</a:t>
            </a:r>
          </a:p>
        </p:txBody>
      </p:sp>
      <p:sp>
        <p:nvSpPr>
          <p:cNvPr id="11269" name="Line 6">
            <a:extLst>
              <a:ext uri="{FF2B5EF4-FFF2-40B4-BE49-F238E27FC236}">
                <a16:creationId xmlns:a16="http://schemas.microsoft.com/office/drawing/2014/main" id="{463DA2CA-DE54-8F4F-9EA5-C4C42CC37AFB}"/>
              </a:ext>
            </a:extLst>
          </p:cNvPr>
          <p:cNvSpPr>
            <a:spLocks noChangeShapeType="1"/>
          </p:cNvSpPr>
          <p:nvPr/>
        </p:nvSpPr>
        <p:spPr bwMode="auto">
          <a:xfrm>
            <a:off x="2514600" y="2286000"/>
            <a:ext cx="3543300"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050"/>
          </a:p>
        </p:txBody>
      </p:sp>
      <p:sp>
        <p:nvSpPr>
          <p:cNvPr id="11270" name="Line 7">
            <a:extLst>
              <a:ext uri="{FF2B5EF4-FFF2-40B4-BE49-F238E27FC236}">
                <a16:creationId xmlns:a16="http://schemas.microsoft.com/office/drawing/2014/main" id="{F79ECE58-3016-F64A-A5A4-DBB484A6620B}"/>
              </a:ext>
            </a:extLst>
          </p:cNvPr>
          <p:cNvSpPr>
            <a:spLocks noChangeShapeType="1"/>
          </p:cNvSpPr>
          <p:nvPr/>
        </p:nvSpPr>
        <p:spPr bwMode="auto">
          <a:xfrm>
            <a:off x="2514600" y="2286000"/>
            <a:ext cx="0" cy="51435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050"/>
          </a:p>
        </p:txBody>
      </p:sp>
      <p:sp>
        <p:nvSpPr>
          <p:cNvPr id="11271" name="Line 8">
            <a:extLst>
              <a:ext uri="{FF2B5EF4-FFF2-40B4-BE49-F238E27FC236}">
                <a16:creationId xmlns:a16="http://schemas.microsoft.com/office/drawing/2014/main" id="{AD129BE9-7C26-A64B-9B0A-199840EAB116}"/>
              </a:ext>
            </a:extLst>
          </p:cNvPr>
          <p:cNvSpPr>
            <a:spLocks noChangeShapeType="1"/>
          </p:cNvSpPr>
          <p:nvPr/>
        </p:nvSpPr>
        <p:spPr bwMode="auto">
          <a:xfrm>
            <a:off x="6057900" y="2286000"/>
            <a:ext cx="0" cy="3429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050"/>
          </a:p>
        </p:txBody>
      </p:sp>
      <p:sp>
        <p:nvSpPr>
          <p:cNvPr id="11272" name="Rectangle 9">
            <a:extLst>
              <a:ext uri="{FF2B5EF4-FFF2-40B4-BE49-F238E27FC236}">
                <a16:creationId xmlns:a16="http://schemas.microsoft.com/office/drawing/2014/main" id="{F12D499A-56CB-824F-B675-0958D17EB152}"/>
              </a:ext>
            </a:extLst>
          </p:cNvPr>
          <p:cNvSpPr>
            <a:spLocks noChangeArrowheads="1"/>
          </p:cNvSpPr>
          <p:nvPr/>
        </p:nvSpPr>
        <p:spPr bwMode="auto">
          <a:xfrm>
            <a:off x="5029200" y="2628901"/>
            <a:ext cx="2113360" cy="344326"/>
          </a:xfrm>
          <a:prstGeom prst="rect">
            <a:avLst/>
          </a:prstGeom>
          <a:solidFill>
            <a:srgbClr val="CBDDF7"/>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67866" tIns="33338" rIns="67866" bIns="33338">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gn="ctr">
              <a:spcBef>
                <a:spcPct val="50000"/>
              </a:spcBef>
            </a:pPr>
            <a:r>
              <a:rPr lang="en-US" altLang="en-US" sz="1800"/>
              <a:t>Graphing Data</a:t>
            </a:r>
          </a:p>
        </p:txBody>
      </p:sp>
      <p:sp>
        <p:nvSpPr>
          <p:cNvPr id="11273" name="Line 10">
            <a:extLst>
              <a:ext uri="{FF2B5EF4-FFF2-40B4-BE49-F238E27FC236}">
                <a16:creationId xmlns:a16="http://schemas.microsoft.com/office/drawing/2014/main" id="{B0471FE4-5283-3E4F-8099-3BEDA708BBA9}"/>
              </a:ext>
            </a:extLst>
          </p:cNvPr>
          <p:cNvSpPr>
            <a:spLocks noChangeShapeType="1"/>
          </p:cNvSpPr>
          <p:nvPr/>
        </p:nvSpPr>
        <p:spPr bwMode="auto">
          <a:xfrm>
            <a:off x="4743450" y="3200400"/>
            <a:ext cx="2571750"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050"/>
          </a:p>
        </p:txBody>
      </p:sp>
      <p:sp>
        <p:nvSpPr>
          <p:cNvPr id="11274" name="Rectangle 11">
            <a:extLst>
              <a:ext uri="{FF2B5EF4-FFF2-40B4-BE49-F238E27FC236}">
                <a16:creationId xmlns:a16="http://schemas.microsoft.com/office/drawing/2014/main" id="{CDF9B70B-FA31-A041-9EAA-46E10096B7D7}"/>
              </a:ext>
            </a:extLst>
          </p:cNvPr>
          <p:cNvSpPr>
            <a:spLocks noChangeArrowheads="1"/>
          </p:cNvSpPr>
          <p:nvPr/>
        </p:nvSpPr>
        <p:spPr bwMode="auto">
          <a:xfrm>
            <a:off x="5429250" y="3486151"/>
            <a:ext cx="1197769" cy="621325"/>
          </a:xfrm>
          <a:prstGeom prst="rect">
            <a:avLst/>
          </a:prstGeom>
          <a:solidFill>
            <a:srgbClr val="CBDDF7"/>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67866" tIns="33338" rIns="67866" bIns="33338">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gn="ctr">
              <a:spcBef>
                <a:spcPct val="50000"/>
              </a:spcBef>
            </a:pPr>
            <a:r>
              <a:rPr lang="en-US" altLang="en-US" sz="1800"/>
              <a:t>Pie   Chart</a:t>
            </a:r>
          </a:p>
        </p:txBody>
      </p:sp>
      <p:sp>
        <p:nvSpPr>
          <p:cNvPr id="11275" name="Line 12">
            <a:extLst>
              <a:ext uri="{FF2B5EF4-FFF2-40B4-BE49-F238E27FC236}">
                <a16:creationId xmlns:a16="http://schemas.microsoft.com/office/drawing/2014/main" id="{79DE1D41-F241-E449-ACE6-FCD4418EFF9A}"/>
              </a:ext>
            </a:extLst>
          </p:cNvPr>
          <p:cNvSpPr>
            <a:spLocks noChangeShapeType="1"/>
          </p:cNvSpPr>
          <p:nvPr/>
        </p:nvSpPr>
        <p:spPr bwMode="auto">
          <a:xfrm>
            <a:off x="7315200" y="3200400"/>
            <a:ext cx="0" cy="28575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050"/>
          </a:p>
        </p:txBody>
      </p:sp>
      <p:sp>
        <p:nvSpPr>
          <p:cNvPr id="11276" name="Rectangle 13">
            <a:extLst>
              <a:ext uri="{FF2B5EF4-FFF2-40B4-BE49-F238E27FC236}">
                <a16:creationId xmlns:a16="http://schemas.microsoft.com/office/drawing/2014/main" id="{CC70742A-1824-0B4E-B30D-E36FFA58E5E2}"/>
              </a:ext>
            </a:extLst>
          </p:cNvPr>
          <p:cNvSpPr>
            <a:spLocks noChangeArrowheads="1"/>
          </p:cNvSpPr>
          <p:nvPr/>
        </p:nvSpPr>
        <p:spPr bwMode="auto">
          <a:xfrm>
            <a:off x="6743700" y="3486150"/>
            <a:ext cx="1143000" cy="621325"/>
          </a:xfrm>
          <a:prstGeom prst="rect">
            <a:avLst/>
          </a:prstGeom>
          <a:solidFill>
            <a:srgbClr val="CBDDF7"/>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67866" tIns="33338" rIns="67866" bIns="33338">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gn="ctr">
              <a:spcBef>
                <a:spcPct val="50000"/>
              </a:spcBef>
            </a:pPr>
            <a:r>
              <a:rPr lang="en-US" altLang="en-US" sz="1800"/>
              <a:t>Pareto Diagram</a:t>
            </a:r>
          </a:p>
        </p:txBody>
      </p:sp>
      <p:sp>
        <p:nvSpPr>
          <p:cNvPr id="11277" name="Line 14">
            <a:extLst>
              <a:ext uri="{FF2B5EF4-FFF2-40B4-BE49-F238E27FC236}">
                <a16:creationId xmlns:a16="http://schemas.microsoft.com/office/drawing/2014/main" id="{A431D648-C8FA-184F-86FB-DF5CB5E0F359}"/>
              </a:ext>
            </a:extLst>
          </p:cNvPr>
          <p:cNvSpPr>
            <a:spLocks noChangeShapeType="1"/>
          </p:cNvSpPr>
          <p:nvPr/>
        </p:nvSpPr>
        <p:spPr bwMode="auto">
          <a:xfrm>
            <a:off x="4743450" y="3200400"/>
            <a:ext cx="0" cy="28575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050"/>
          </a:p>
        </p:txBody>
      </p:sp>
      <p:sp>
        <p:nvSpPr>
          <p:cNvPr id="11278" name="Rectangle 15">
            <a:extLst>
              <a:ext uri="{FF2B5EF4-FFF2-40B4-BE49-F238E27FC236}">
                <a16:creationId xmlns:a16="http://schemas.microsoft.com/office/drawing/2014/main" id="{8DB9776F-8832-5B43-A876-DBDF0702DF94}"/>
              </a:ext>
            </a:extLst>
          </p:cNvPr>
          <p:cNvSpPr>
            <a:spLocks noChangeArrowheads="1"/>
          </p:cNvSpPr>
          <p:nvPr/>
        </p:nvSpPr>
        <p:spPr bwMode="auto">
          <a:xfrm>
            <a:off x="4057650" y="3486151"/>
            <a:ext cx="1254919" cy="621325"/>
          </a:xfrm>
          <a:prstGeom prst="rect">
            <a:avLst/>
          </a:prstGeom>
          <a:solidFill>
            <a:srgbClr val="CBDDF7"/>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67866" tIns="33338" rIns="67866" bIns="33338">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gn="ctr">
              <a:spcBef>
                <a:spcPct val="50000"/>
              </a:spcBef>
            </a:pPr>
            <a:r>
              <a:rPr lang="en-US" altLang="en-US" sz="1800"/>
              <a:t>Bar    Chart   </a:t>
            </a:r>
          </a:p>
        </p:txBody>
      </p:sp>
      <p:sp>
        <p:nvSpPr>
          <p:cNvPr id="11279" name="Line 16">
            <a:extLst>
              <a:ext uri="{FF2B5EF4-FFF2-40B4-BE49-F238E27FC236}">
                <a16:creationId xmlns:a16="http://schemas.microsoft.com/office/drawing/2014/main" id="{D0F54BF7-4A41-A745-B2AC-DCF6B5E472AF}"/>
              </a:ext>
            </a:extLst>
          </p:cNvPr>
          <p:cNvSpPr>
            <a:spLocks noChangeShapeType="1"/>
          </p:cNvSpPr>
          <p:nvPr/>
        </p:nvSpPr>
        <p:spPr bwMode="auto">
          <a:xfrm>
            <a:off x="2514600" y="2914650"/>
            <a:ext cx="0" cy="4572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050"/>
          </a:p>
        </p:txBody>
      </p:sp>
      <p:sp>
        <p:nvSpPr>
          <p:cNvPr id="11280" name="Rectangle 18">
            <a:extLst>
              <a:ext uri="{FF2B5EF4-FFF2-40B4-BE49-F238E27FC236}">
                <a16:creationId xmlns:a16="http://schemas.microsoft.com/office/drawing/2014/main" id="{7CDAD60A-47A3-3045-A15E-FA199C32F6C4}"/>
              </a:ext>
            </a:extLst>
          </p:cNvPr>
          <p:cNvSpPr>
            <a:spLocks noChangeArrowheads="1"/>
          </p:cNvSpPr>
          <p:nvPr/>
        </p:nvSpPr>
        <p:spPr bwMode="auto">
          <a:xfrm>
            <a:off x="1771650" y="3314700"/>
            <a:ext cx="1485900" cy="800100"/>
          </a:xfrm>
          <a:prstGeom prst="rect">
            <a:avLst/>
          </a:prstGeom>
          <a:solidFill>
            <a:srgbClr val="FDE0BD"/>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67866" tIns="33338" rIns="67866" bIns="33338"/>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gn="ctr">
              <a:lnSpc>
                <a:spcPct val="90000"/>
              </a:lnSpc>
              <a:spcBef>
                <a:spcPct val="50000"/>
              </a:spcBef>
            </a:pPr>
            <a:r>
              <a:rPr lang="en-US" altLang="en-US" sz="1800" dirty="0"/>
              <a:t>Frequency Distribution Table</a:t>
            </a:r>
          </a:p>
        </p:txBody>
      </p:sp>
      <p:sp>
        <p:nvSpPr>
          <p:cNvPr id="11281" name="Rectangle 20">
            <a:extLst>
              <a:ext uri="{FF2B5EF4-FFF2-40B4-BE49-F238E27FC236}">
                <a16:creationId xmlns:a16="http://schemas.microsoft.com/office/drawing/2014/main" id="{FFDB6A69-FC4E-2B4B-B404-9C9426700DE9}"/>
              </a:ext>
            </a:extLst>
          </p:cNvPr>
          <p:cNvSpPr>
            <a:spLocks noChangeArrowheads="1"/>
          </p:cNvSpPr>
          <p:nvPr/>
        </p:nvSpPr>
        <p:spPr bwMode="auto">
          <a:xfrm>
            <a:off x="1543050" y="2628901"/>
            <a:ext cx="2113360" cy="344326"/>
          </a:xfrm>
          <a:prstGeom prst="rect">
            <a:avLst/>
          </a:prstGeom>
          <a:solidFill>
            <a:srgbClr val="FDE0BD"/>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67866" tIns="33338" rIns="67866" bIns="33338">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gn="ctr">
              <a:spcBef>
                <a:spcPct val="50000"/>
              </a:spcBef>
            </a:pPr>
            <a:r>
              <a:rPr lang="en-US" altLang="en-US" sz="1800"/>
              <a:t>Tabulating Data</a:t>
            </a:r>
          </a:p>
        </p:txBody>
      </p:sp>
    </p:spTree>
    <p:extLst>
      <p:ext uri="{BB962C8B-B14F-4D97-AF65-F5344CB8AC3E}">
        <p14:creationId xmlns:p14="http://schemas.microsoft.com/office/powerpoint/2010/main" val="1537081074"/>
      </p:ext>
    </p:extLst>
  </p:cSld>
  <p:clrMapOvr>
    <a:masterClrMapping/>
  </p:clrMapOvr>
</p:sld>
</file>

<file path=ppt/theme/theme1.xml><?xml version="1.0" encoding="utf-8"?>
<a:theme xmlns:a="http://schemas.openxmlformats.org/drawingml/2006/main" name="Lesson Plan">
  <a:themeElements>
    <a:clrScheme name="Custom 501">
      <a:dk1>
        <a:srgbClr val="000000"/>
      </a:dk1>
      <a:lt1>
        <a:srgbClr val="EFEDE2"/>
      </a:lt1>
      <a:dk2>
        <a:srgbClr val="1F497D"/>
      </a:dk2>
      <a:lt2>
        <a:srgbClr val="FDFFFF"/>
      </a:lt2>
      <a:accent1>
        <a:srgbClr val="4F81BD"/>
      </a:accent1>
      <a:accent2>
        <a:srgbClr val="AB0101"/>
      </a:accent2>
      <a:accent3>
        <a:srgbClr val="86B060"/>
      </a:accent3>
      <a:accent4>
        <a:srgbClr val="7760A0"/>
      </a:accent4>
      <a:accent5>
        <a:srgbClr val="739395"/>
      </a:accent5>
      <a:accent6>
        <a:srgbClr val="968B52"/>
      </a:accent6>
      <a:hlink>
        <a:srgbClr val="336699"/>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5662</TotalTime>
  <Words>3852</Words>
  <Application>Microsoft Macintosh PowerPoint</Application>
  <PresentationFormat>On-screen Show (16:9)</PresentationFormat>
  <Paragraphs>642</Paragraphs>
  <Slides>70</Slides>
  <Notes>32</Notes>
  <HiddenSlides>0</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4</vt:i4>
      </vt:variant>
      <vt:variant>
        <vt:lpstr>Slide Titles</vt:lpstr>
      </vt:variant>
      <vt:variant>
        <vt:i4>70</vt:i4>
      </vt:variant>
    </vt:vector>
  </HeadingPairs>
  <TitlesOfParts>
    <vt:vector size="83" baseType="lpstr">
      <vt:lpstr>Times</vt:lpstr>
      <vt:lpstr>Courier</vt:lpstr>
      <vt:lpstr>Arial</vt:lpstr>
      <vt:lpstr>Geneva</vt:lpstr>
      <vt:lpstr>Wingdings</vt:lpstr>
      <vt:lpstr>Courier New</vt:lpstr>
      <vt:lpstr>ＭＳ Ｐゴシック</vt:lpstr>
      <vt:lpstr>Symbol</vt:lpstr>
      <vt:lpstr>Lesson Plan</vt:lpstr>
      <vt:lpstr>Worksheet</vt:lpstr>
      <vt:lpstr>Chart</vt:lpstr>
      <vt:lpstr>Equation</vt:lpstr>
      <vt:lpstr>Document</vt:lpstr>
      <vt:lpstr>Describing Data</vt:lpstr>
      <vt:lpstr>Types of Data</vt:lpstr>
      <vt:lpstr>Measurement Levels</vt:lpstr>
      <vt:lpstr>Quantitative vs Qualitative</vt:lpstr>
      <vt:lpstr>Describing Data</vt:lpstr>
      <vt:lpstr>Graphical Presentation of Data</vt:lpstr>
      <vt:lpstr>PowerPoint Presentation</vt:lpstr>
      <vt:lpstr>Graphical Presentation of Data</vt:lpstr>
      <vt:lpstr>Categorical Variables</vt:lpstr>
      <vt:lpstr>Frequency Distribution Table</vt:lpstr>
      <vt:lpstr>Bar Chart Example</vt:lpstr>
      <vt:lpstr>Pie Chart Example</vt:lpstr>
      <vt:lpstr>Pie Chart Example</vt:lpstr>
      <vt:lpstr>Pie Charts</vt:lpstr>
      <vt:lpstr>Line Graphs</vt:lpstr>
      <vt:lpstr>PowerPoint Presentation</vt:lpstr>
      <vt:lpstr>PowerPoint Presentation</vt:lpstr>
      <vt:lpstr>Pareto Diagram</vt:lpstr>
      <vt:lpstr>Pareto Diagram Example</vt:lpstr>
      <vt:lpstr>Pareto Diagram Example</vt:lpstr>
      <vt:lpstr>Pareto Diagram Example</vt:lpstr>
      <vt:lpstr>Graphs for Numerical Data</vt:lpstr>
      <vt:lpstr>Frequency Distributions</vt:lpstr>
      <vt:lpstr>Example</vt:lpstr>
      <vt:lpstr>Histogram</vt:lpstr>
      <vt:lpstr>Bar charts</vt:lpstr>
      <vt:lpstr>Barh vs bar</vt:lpstr>
      <vt:lpstr>Line vs Bar</vt:lpstr>
      <vt:lpstr>More examples of bar chart</vt:lpstr>
      <vt:lpstr>Questions:</vt:lpstr>
      <vt:lpstr>PowerPoint Presentation</vt:lpstr>
      <vt:lpstr>PowerPoint Presentation</vt:lpstr>
      <vt:lpstr>Distribution Shape</vt:lpstr>
      <vt:lpstr>Distribution Shape</vt:lpstr>
      <vt:lpstr>Relationships Between Variables</vt:lpstr>
      <vt:lpstr>Scatter Diagrams</vt:lpstr>
      <vt:lpstr>Scatter Diagram Example</vt:lpstr>
      <vt:lpstr>Scatterplots</vt:lpstr>
      <vt:lpstr>PowerPoint Presentation</vt:lpstr>
      <vt:lpstr>Review</vt:lpstr>
      <vt:lpstr>Other important functions</vt:lpstr>
      <vt:lpstr>Describing Data</vt:lpstr>
      <vt:lpstr>Describing Data Numerically</vt:lpstr>
      <vt:lpstr>Measures of Central Tendency</vt:lpstr>
      <vt:lpstr>Mean</vt:lpstr>
      <vt:lpstr>Population vs Sample</vt:lpstr>
      <vt:lpstr>Median</vt:lpstr>
      <vt:lpstr>Median</vt:lpstr>
      <vt:lpstr>Mode</vt:lpstr>
      <vt:lpstr>Severe Skew</vt:lpstr>
      <vt:lpstr>What to report?</vt:lpstr>
      <vt:lpstr>Measures of Variability</vt:lpstr>
      <vt:lpstr>Range</vt:lpstr>
      <vt:lpstr> Disadvantages of the Range</vt:lpstr>
      <vt:lpstr>Interquartile Range</vt:lpstr>
      <vt:lpstr>Boxplots</vt:lpstr>
      <vt:lpstr>Measuring Variation</vt:lpstr>
      <vt:lpstr>Measuring Variation</vt:lpstr>
      <vt:lpstr>The 68-95-99.7 Rule</vt:lpstr>
      <vt:lpstr>The Sample Covariance</vt:lpstr>
      <vt:lpstr>Interpreting Covariance</vt:lpstr>
      <vt:lpstr>Coefficient of Correlation</vt:lpstr>
      <vt:lpstr>PowerPoint Presentation</vt:lpstr>
      <vt:lpstr>Features of Correlation Coefficient, r</vt:lpstr>
      <vt:lpstr>Example: Varying Correlation Coefficients</vt:lpstr>
      <vt:lpstr>Interpreting the Result</vt:lpstr>
      <vt:lpstr>Corr. Between height/weight</vt:lpstr>
      <vt:lpstr>Corr. Between height/weight</vt:lpstr>
      <vt:lpstr>Pearson Correlation Sensitive to Outliers</vt:lpstr>
      <vt:lpstr>Correlation</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Analysis I: Statistics</dc:title>
  <cp:lastModifiedBy>Eric Harley</cp:lastModifiedBy>
  <cp:revision>102</cp:revision>
  <dcterms:modified xsi:type="dcterms:W3CDTF">2018-10-19T19:45:51Z</dcterms:modified>
</cp:coreProperties>
</file>